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8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9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0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1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2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514" r:id="rId2"/>
    <p:sldId id="1152" r:id="rId3"/>
    <p:sldId id="1154" r:id="rId4"/>
    <p:sldId id="1156" r:id="rId5"/>
    <p:sldId id="1155" r:id="rId6"/>
    <p:sldId id="1153" r:id="rId7"/>
    <p:sldId id="1158" r:id="rId8"/>
    <p:sldId id="1159" r:id="rId9"/>
    <p:sldId id="1160" r:id="rId10"/>
    <p:sldId id="1161" r:id="rId11"/>
    <p:sldId id="1178" r:id="rId12"/>
    <p:sldId id="1179" r:id="rId13"/>
    <p:sldId id="1180" r:id="rId14"/>
    <p:sldId id="1157" r:id="rId15"/>
    <p:sldId id="1163" r:id="rId16"/>
    <p:sldId id="1164" r:id="rId17"/>
    <p:sldId id="1162" r:id="rId18"/>
    <p:sldId id="117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6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2:4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2048,'91'47'761,"-96"-46"-457,0-1-72,-1 2-8,4-2-32,1 0-184,-1 0-216,0 0 144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3:01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1039 234 1096,'11'-10'268,"-8"8"-63,-1-1-1,1 1 1,0-1-1,0 1 1,7-3-1,-11 6 2,-1-1-1,1 0 0,0 1 0,0-1 1,0 0-1,-1 1 0,1-1 1,0 0-1,0 0 0,-2 0 1,-22-4 780,-24-6-359,41 8-223,-1 1 1,1 0-1,-1 0 0,0 1 1,-13 1-1,-7 0 54,16-1-320,-3-1 115,-1 1 0,0 1-1,-27 4 1,36-4-222,0-1 0,0 1 1,0-2-1,0 1 0,-12-3 1,-4 0 325,7 1 62,13 2-266,0-1-1,0 1 1,0-1 0,0 1-1,-8 1 1,-8 1 135,16-3-264,0 2 0,0-1 0,1 0 1,-1 1-1,0 0 0,-3 1 0,-5 2 28,-24 4-1,25-6-36,0 1-1,1-1 0,-14 7 0,-107 46 76,-86 42 125,204-89-208,0 1 1,1 0 0,0 0 0,1 1 0,-18 21 0,3-4 1,1 4-1,24-30-11,0 1 1,0 0 0,0 0 0,0 0 0,1 0 0,-1 0 0,1 0 0,-1 0 0,1 0 0,0 0 0,0 0 0,0 0-1,0 0 1,0 3 0,0-2-30,0-3-7,1 2-49,4 8 83,0 0-1,0 0 1,11 14 0,-11-16 3,-2-4 2,1 0 0,-1 0 0,1 0 0,0 0 0,0 0 0,7 5 0,6 4 5,-10-6-4,0-1 0,1-1 0,0 1 0,0-1 0,12 5 0,47 16 8,-16-7-5,-26-10 11,-1-1 0,1-2 0,26 4-1,-9-2 24,-27-5 27,20 0-1,4 0 269,-30-1-146,-1 0 0,0 1 0,1 0 0,9 5 0,16 6 441,-23-11-470,5 3-4,0-1 1,1-1-1,28 3 0,218 9 6,-137-11-94,-59-3 2,-51-1-13,-1-1-1,1-1 0,-1 0 0,28-6 0,-39 6-48,-1 0 0,1 1-1,0-1 1,-1 1 0,1 0-1,0 0 1,-1 0 0,8 2 0,0 1 3,16 6 0,-16-4 19,21 4 1,36 1 269,6 1-87,63 7-174,-47-7-28,-87-10-9,102 11 27,-89-11-7,0-1 1,0-1 0,-1-1 0,26-4-1,43-19 232,-54 15-89,-13 5-11,27-3 0,-35 6-124,15 0 19,48 0 1,-26 3-21,-16-2-9,130 0 59,2 12 0,-117-7-20,0-2 1,64-6 0,40-1 14,-118 5-58,155-7 44,-119 3-32,27-4 4,116-11 16,-4 15-17,-116 4-24,-47-2 20,79-12-1,-69 9 3,-15 2-8,68-5 13,35-5 2,-70 4-3,-22 4 1,-1-3 0,48-13 0,-92 20-26,0-1 0,0 1 0,0-1 0,0 0 0,-1 0 0,1-1 1,0 1-1,-1-1 0,4-3 0,0-1 25,-1-1 1,8-11-1,2-3 30,-12 17-46,0 0 1,-1-1-1,0 1 0,-1-1 1,1 0-1,-1 0 0,0 0 1,2-9-1,4-52 63,-7 53-63,20-191 100,-20 193-101,-1-1 0,0 1 0,-1 0 0,0 0 1,-3-13-1,3 19-3,-1-1 1,0 1-1,-1 0 1,1 1-1,-1-1 1,0 0-1,0 1 0,-1 0 1,0 0-1,0 0 1,-7-8-1,7 10-7,-1-1 0,0 1-1,1 0 1,-1 0 0,0 0 0,0 1-1,-7-2 1,9 2-2,-12-3 5,0 0 1,0 1-1,-19-3 0,-45 0 5,31 3-5,16 0-1,-131-11 8,0 13-26,-277 5 31,376-4-15,-17 0-2,-148-5-81,98 1 53,-56-22-15,164 23 31,-99-26-61,121 30 69,-66-19-105,54 17 71,1 0 1,-1 1-1,-18 0 1,-21 4-44,-54 12-1,-29 2-39,39-13 6,-55 5-66,-110 1 16,70-5 84,136-1-12,-77 16 0,111-16 25,0 1-1,0 2 0,1 0 1,0 1-1,-22 12 0,-119 86-2039,108-72 1546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3:0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3508 2793,'98'36'860,"-83"-33"-660,-15-3-197,0 0-1,0 0 1,0 0-1,1 0 1,-1-1-1,0 1 1,0 0-1,0 0 1,0 0-1,0 0 0,0 0 1,0 0-1,0 0 1,0 0-1,0 0 1,1 0-1,-1-1 1,0 1-1,0 0 1,0 0-1,0 0 1,0 0-1,0 0 1,0 0-1,0-1 1,0 1-1,0 0 1,0 0-1,0 0 1,0 0-1,0 0 0,0 0 1,0 0-1,0-1 1,0 1-1,0 0 1,0 0-1,0 0 1,-1 0-1,1-1 11,0-2 1,0 1 1,1 0 0,-1 0-1,0 0 1,1 0 0,-1 0-1,1 0 1,0 0 0,1-3-1,4-11 93,0-18 89,-2 15-86,12-62 370,-9 25-158,14-78 597,-13 91-327,16-46-1,0 21 106,-13 42-469,-2-1 0,0-1 1,4-32-1,10-159 259,-6 41-239,2 53-87,9-92 119,-22-28 4,-3 70-94,14 8 29,-2 25 14,-10-34-31,3-48 105,-4 180-213,3 1 1,1 0-1,17-50 1,11-50-61,-12-2-22,-12 67-1,-5 40-7,2 0 0,2 0 0,1 1 0,2 0 0,18-35 0,-29 67-5,-1 1 1,1-1-1,-1 1 1,1 0-1,1 0 0,-1 0 1,0 0-1,1 1 1,0-1-1,0 1 1,0 0-1,0 0 0,7-3 1,-9 5 3,0 0 0,-1 0 1,1 0-1,0 0 0,-1 0 0,1 0 0,-1 0 1,1-1-1,-1 1 0,0-1 0,1 1 0,-1-1 1,0 1-1,0-1 0,0 0 0,0 1 1,0-1-1,-1 0 0,1 0 0,0 0 0,0-1 1,-1 1-12,0 1 0,1 0 1,0-1-1,-1 1 0,1 0 1,0 0-1,-1-1 0,1 1 1,0 0-1,0 0 0,0 0 1,0 0-1,0 0 0,2-1 1,0 0-195,0 1 1,0 0-1,0 0 0,0 0 1,5-2-1,2 0-242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3:12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70 506 1432,'-58'-16'923,"57"16"-889,0 0 0,1-1-1,-1 1 1,1 0 0,-1 0 0,0-1-1,1 1 1,-1 0 0,1-1-1,-1 1 1,1 0 0,-1-1 0,1 1-1,-1-1 1,1 1 0,0-1 0,-1 1-1,1-1 1,-1 1 0,1-1-1,0 1 1,-1-2 0,1 1 6,0 1 1,0-1-1,0 1 1,1-1-1,-1 0 1,0 1-1,0-1 1,0 1-1,1-1 1,-1 1 0,0-1-1,1 1 1,-1-1-1,1 0 1,0-1 144,2-4 293,0 0 0,0 0 1,2-8-1,-3-1 3627,-2 15-4031,1-1 0,-1 1-1,0 0 1,1-1 0,-1 1-1,0-1 1,1 1 0,-1 0 0,0 0-1,1-1 1,-1 1 0,1 0-1,-1 0 1,0-1 0,1 1 0,-1 0-1,2 0 1,0-2 127,6-2 5,0 0 0,0 1 0,0 0 0,15-4 0,-17 6-115,-2-1-6,1 1 0,-1 1 1,0-1-1,0 1 0,7 0 0,3-1 127,17-5 105,48-15 1,-51 13-179,-9 3 64,24-2-1,-15 3-11,37-4 99,-12 1-119,90-15 183,-138 20-341,0 1-1,0-1 0,0 1 0,0-1 0,0-1 0,0 1 1,-1-1-1,5-3 0,4-4 16,15-15-1,-3 2-9,17-19 4,-32 31-11,0 1 0,1-1-1,22-15 1,-29 24-6,-1 0 0,1 1 0,-1-1 0,1 1-1,6-1 1,-5 1 6,-1 0 0,0-1 0,7-2-1,-4 0 6,-1 0 0,0-1 0,0 1 0,0-1 0,-1 0 0,10-12 0,-11 11-5,1 0 0,1 0 0,-1 0 0,1 1 0,10-8 0,-13 11-9,0 0 1,1 0 0,-1 1 0,1-1-1,-1 1 1,1-1 0,-1 1 0,1 0 0,0 1-1,0-1 1,-1 1 0,1-1 0,6 1-1,-8 1 0,5-1 6,0 1-1,9 2 1,-15-3-6,0 0 0,0 1 0,1-1 0,-1 0 0,0 1 0,0-1 0,0 1 0,0-1 1,0 1-1,0 0 0,0-1 0,0 1 0,0 0 0,0 0 0,0 0 0,-1 0 1,1 0-1,0 0 0,0 0 0,-1 0 0,1 1 0,3 11 38,-2 0-1,2 14 1,0-1-39,9 28 1,-3-19-3,-7-22 0,0 1 0,1-1-1,1 0 1,0-1 0,1 1-1,9 15 1,-2-10-2,3 7-3,23 27 0,-25-36 6,50 61 0,-55-64 0,-1-1 0,0 2 0,-1-1 0,9 22 0,-5-5 0,31 100-13,-32-103-1981,-7-8 1217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3:21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845 36 792,'47'-6'599,"-47"6"-561,1 0-1,-1 0 1,1 0 0,-1-1-1,0 1 1,1 0 0,-1 0-1,0-1 1,0 1 0,1 0-1,-1-1 1,0 1 0,1 0-1,-1-1 1,0 1 0,0-1-1,0 1 1,0 0 0,1-1-1,-1 1 1,0-1 0,0 1-1,0-1 1,0 1 0,0 0-1,0-1 1,0 1 0,0-1 0,0 1-1,0-1 1,0 1 0,0 0-1,0-1 1,-1 1 0,1-1-1,0 1 1,0 0 0,0-1-1,0 1 1,-1-1 0,0 0 64,1 0 1,0 0-1,-1 1 1,1-1-1,-1 0 1,1 0-1,-1 1 0,1-1 1,-1 0-1,1 1 1,-1-1-1,0 1 1,1-1-1,-1 1 1,0-1-1,0 1 1,1-1-1,-1 1 1,0 0-1,-1-1 1,-9 0 23,1 1 1,0 1-1,-1 0 1,1 0-1,-16 4 1,21-4-64,0-1-1,1 0 1,-1 0 0,0-1 0,0 0 0,0 0 0,-6-2 0,-6 0 80,14 3-104,0-1 0,0 1 0,0 0 0,0 0 0,0 0 0,0 1 0,-3 0-1,4-1-26,0 1-1,1 0 0,-1-1 0,1 1 1,-1 0-1,1 0 0,-1 0 0,1 0 0,0 0 1,-1 0-1,1 0 0,0 1 0,-1 0 0,-18 26 25,10-14-22,-20 22 1,29-35-11,0 1 0,-1-1 0,1 0 0,0 0 0,-1 0 0,1-1 0,-1 1 0,1 0 0,-1 0 0,1-1 0,-2 1 0,-1 0 25,0 0 1,-1-1 0,-5 0-1,0 1-18,0 1 0,1 0-1,-20 6 1,20-4 42,0 0 0,-8 5 1,10-5 38,-1 0-1,0 0 1,-14 4 0,-4-2 107,-31 4 0,6-3-191,8-2-30,39-5 20,1 1 1,-1 0-1,1 0 1,0 0-1,-1 0 1,1 0 0,0 1-1,0-1 1,0 1-1,-5 4 1,7-6 2,1 0 0,0 0 1,-1 1-1,1-1 0,0 0 0,-1 0 1,1 0-1,-1 0 0,1 0 1,0 0-1,-1 0 0,1 1 0,-1-1 1,1 0-1,0 0 0,-1-1 1,0 1 19,1 0 0,0 0 1,-1 0-1,1 0 0,0 0 1,0 0-1,-1 0 1,1 0-1,0 0 0,-1 1 1,1-1-1,0 0 1,0 0-1,-1 0 0,1 0 1,0 0-1,0 0 1,-1 1-1,1-1 0,0 0 1,0 0-1,-1 0 1,1 1-1,0-1 0,0 0 1,0 0-1,0 1 1,-1-1-1,1 0 0,0 0 1,0 1-1,0-1 1,0 0-1,0 0 0,0 1 1,0-1-1,0 1 1,-3 7 28,1-4-15,0 0 0,0 0 0,0 1 1,-1-1-1,-4 6 0,-18 23 105,9-15 109,7-9-65,6-6-170,0 0-1,0-1 1,0 1-1,0-1 0,0 0 1,0 1-1,-1-2 1,-3 3-1,-32 10 22,34-12-11,1 0-1,-1 1 1,1-1-1,-7 5 1,3-1 76,6-5-69,1 0 1,0 0-1,-1 0 0,1 0 1,0 1-1,0-1 1,0 1-1,-1 2 0,-2 1 63,-14 19 205,18-23-300,0-1 1,-1 0 0,1 0 0,0 1 0,-1-1-1,1 0 1,0 0 0,-1 0 0,1 1 0,0-1 0,-1 0-1,1 0 1,-1 0 0,1 0 0,0 0 0,-1 0-1,1 0 1,-1 0 0,-1 1-57,5 5 32,-1-4 24,-1 0 0,1 1 0,0-1 0,0 0 0,-1 0 0,2 0 0,-1 0-1,0 0 1,0 0 0,4 2 0,-3-3 1,0 2-1,0-1 1,-1 0-1,1 0 1,0 1 0,-1-1-1,0 1 1,3 4-1,10 16 6,19 24-1,-29-41-8,1 0-1,0 0 1,0-1 0,0 1-1,9 4 1,-4-4-13,14 7 1,-8-5 5,-9-4 7,0-1 1,0 1 0,1-2-1,10 3 1,-7-1 2,0 0 1,21 11-1,-20-9 1,22 8 0,-29-13 2,-1 0 0,1 0 1,-1-1-1,1 0 0,-1 0 0,7-1 0,12 0 7,-14 2-6,17 4 1,6 0-3,-6-1-1,-13-2 0,28 0 0,2-3 0,-19 1 0,51-7 0,-66 6 1,0 0 0,0 0 0,0 1 0,1 0 0,10 2 0,50 12 13,-45-8-1,31 3 0,-22-6 38,53 7 144,-30-2-138,-22-3-38,-25-3-14,-1 1-1,12 4 0,2 1-1,24 5 121,81 12-1,-77-22 166,97-6-1,20 1 297,-145 5-167,45 10 1,-59-11-218,0-1 0,15 1 0,8 1 86,105 25-38,-113-22-203,0-2 0,1 0 0,41-1-1,76-10 442,-129 6-430,124 1 159,-62 1-175,-69-1-33,0 0 0,0-1 0,-1 0-1,1 0 1,7-3 0,32-14 71,-37 14-61,8-4 29,-3 1 22,18-6-1,16 1 64,82-12-1,-114 22-120,20-2 91,73 1 1,-95 3-4,1-1 0,25-4-1,-38 5-86,2-1 13,-1 1 1,1-1 0,0 0-1,-1 0 1,5-3 0,12-12 115,-15 14-116,-1-1 1,1 1 0,5-2-1,-4 2-7,-1 0 1,8-5-1,55-32 80,-64 37-94,0 0 0,0 0 0,0 1 1,1-1-1,-1 1 0,1 0 0,4-1 0,5 1 48,15 0 1,-17 1 47,0-1 1,18-2 0,23-11 126,-32 8-192,0 1 1,26-4-1,-27 8-29,1 1 0,27 2 0,41 10-5,35 3 48,-118-15-41,1-1-1,-1 1 1,0-1-1,1 0 1,-1-1-1,0 0 1,0 0 0,0 0-1,6-3 1,-11 4-6,5-1 3,0 0 0,0 1 0,0-1 0,0 1 0,0 0 0,0 1 0,0-1 1,0 1-1,0 1 0,0-1 0,0 1 0,7 1 0,11 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3:23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1 108 464,'0'-2'154,"1"1"1,0-1-1,0 1 0,0-1 1,0 1-1,0 0 0,1 0 1,-1 0-1,0-1 0,2 0 1,2-2 322,29-27 377,-19 18-666,-10 8-3,-1 0-1,8-9 1,-11 12-160,0 1 0,0-1 1,0 1-1,0 0 0,0-1 0,0 1 0,0 0 0,1 0 0,-1 0 1,1 0-1,-1 0 0,0 0 0,1 0 0,0 1 0,-1-1 0,1 0 1,2 0-1,-3 1-8,1 0 0,0 0 1,-1 0-1,1 0 0,0 0 1,-1 1-1,1-1 0,0 0 1,-1 1-1,1-1 0,-1 1 1,4 1-1,-3-1 17,0 0 1,1 0-1,0-1 1,4 2-1,15-2 43,-1 0-1,27-4 1,-27 2-251,-14 1-373,-2-1 250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3:2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34 2929,'-18'0'5445,"20"0"-5154,1 1-235,0-1 1,0 1 0,0 0 0,-1 0-1,1 0 1,0 1 0,-1-1 0,4 3-1,33 16 136,-37-19-178,-1 0 1,0-1-1,1 1 0,-1-1 0,1 1 0,-1-1 0,1 0 0,-1 0 0,4 1 0,-4-2-7,-1 1-1,1 0 0,0 0 1,0 0-1,0-1 1,-1 1-1,1-1 0,0 1 1,-1 0-1,2-1 1,2-2 13,8-1-1,0 0-1,-1 1 0,1 0 0,0 1 0,1 0 0,14 0 0,7-1-6,51-4 302,90 5-1,-106 2 86,-45 1-353,0 0 0,0 2 0,36 8 0,-45-8 119,0-1 0,29 1 0,-29-3-73,0 1 0,0 1 0,20 4 0,11 6 293,77 10 0,-32-14 38,110-5 0,-188-3-410,-1 1-1,1 1 1,-1-1 0,18 6 0,-16-4 13,25 1 1,2 1 187,-33-4-150,0 1 47,0-1 0,1 0 1,15 0-1,101-9 264,-88 8-244,51 6 1,-52-1-73,43 5 117,-60-8-109,0-2 1,22-1-1,-29-1-40,0-1 1,17-5-1,-1 0 0,0 1-2,-2 0-9,1 1-1,52-4 1,-56 8-5,-1-1 0,41-11 0,8-1 4,-5 8-3,-20 3-8,32 1 13,7-1 8,-59 1-4,7-1 4,59-14-1,-86 15-14,1 2 0,0-1 0,-1 1-1,1 0 1,0 0 0,0 1 0,0 0 0,9 1-1,-15-1-5,1 0 0,0 0 0,0 0-1,0 0 1,-1 0 0,1-1-1,0 1 1,0-1 0,-1 1 0,1-1-1,0 0 1,-1 0 0,1 0 0,1-1-1,-1 1 5,0 0-1,0 0 0,0-1 0,1 2 1,-1-1-1,0 0 0,0 0 0,4 0 1,3 1 89,0 0-1,0 1 1,1 0 0,-1 1 0,10 2 0,-6-1-60,24 2 0,-19-3-12,-1 1 0,1 0 0,20 8 0,27 4 12,75 10 59,-129-24-77,1 0 1,-1-1-1,1 0 1,-1-1-1,13-2 0,-11 1-6,1 0-1,-1 1 0,19 2 0,24 7 12,-34-4-13,1-1 0,33 0 1,95-10 4,-133 6-12,36 0 6,100 11 0,13 25 90,-138-28-93,-16-5-5,-1 2 0,0-1 0,0 1 0,14 7 0,42 22-13,98 32 1,-60-22 16,-83-33-3,-1 2 0,31 21 1,-2 5 7,44 30 20,-80-59-26,1 0-1,0-1 1,1 0-1,25 7 1,-37-14-4,1 0 0,-1 0 0,1-1 0,-1 1 1,11-1-1,28-7 3,5 1 17,-4 4 3,-17 1-8,1-1 1,34-7-1,-32 1 37,41-17 0,-59 20-35,-5 2-8,16-8 20,-2-5 1,-6 6-16,-10 6-8,0 1-1,9-8 1,16-14 29,38-25 1,-54 42-22,1 0-1,0 1 1,0 1 0,29-8-1,-11 4 0,39-11 50,-35 11-8,75-13 0,52 7 12,-114 12-48,85-13 219,-125 15-210,85-11 40,-83 12-67,10-1 4,39 2 1,70 10 10,57 5 15,-166-12-19,30 9 0,-35-7 15,1-1 1,34 3-1,47 0 296,-85-5-205,0 0-1,26 7 0,5 2 23,33-2 20,-61-7-139,159 12 89,-98-8-53,-69-6-46,-1 1 6,0 0-1,9 2 0,-2 1 19,-9-3-11,-1 1 0,12 5 1,-13-4-19,0-1 1,0 0-1,0-1 0,1 0 1,6 2-1,-9-3-5,-1 1-1,1-1 0,-1 1 1,1 0-1,-1 0 1,1 0-1,-1 0 0,0 0 1,3 2-1,-3-1 1,-1-2 6,0 1 1,0 0-1,0-1 0,-1 1 0,1 0 0,0-1 0,-1 1 0,1 0 0,0 0 1,-1 0-1,0 0 0,2 2 0,3 15-11,-1-4 12,6 24-2,-9-34-7,-1 0 0,1 0 0,-1 0 1,0 0-1,0-1 0,-1 1 0,1 0 0,-2 5 1,0 16-2,2 4 1,1-18 0,0 0 1,-1 1-1,-1-1 0,0 0 0,0 0 0,-5 19 1,-3 4 6,8-27 1,-1 0 0,0 0 0,0 0 0,0 0 0,-1 0-1,-6 12 1,3-11 5,3-2-1,-1 0-1,-1 0 1,1-1-1,-7 7 1,3-5-5,3-2-3,0 0 1,0 0 0,0-1 0,-1 0-1,1 0 1,-1-1 0,0 1 0,-8 2-1,-5 0-8,0-2 0,0 0 0,0-1-1,-1-1 1,-34 0 0,-31-4 45,52 0-33,-30-2 9,-65-14 0,24 0 23,74 14-15,-29-2 1,36 4-16,-2 2 2,0 1-1,1 0 1,-38 9-1,5-2 8,-12-1 6,16-2-14,1 2 0,-58 15 0,96-18-15,-16 4 29,1 2 1,-40 17-1,56-20 8,0 0 1,-1-2 0,0 1 0,0-2-1,0 0 1,-26 4 0,-208-3 169,246-5-202,-114-6 78,-12-1 57,38 0-59,9 0-33,-266-1 35,237-2-66,72 5-2,38 5-11,-194-28 32,55 0 8,44 11-54,-97-3 1,81 10 2,-58-6 55,157 16-44,-1 0 0,1 0-1,0 1 1,0 0 0,-20 6 0,-14 1 9,-155 15-7,167-19-2,-74 7 0,84-9 0,13-1 0,-18-1 0,14-1-1,0 1 1,1 1 0,-1 0 0,0 1-1,-23 6 1,-21 1-14,58-9 13,-28 6-23,-42 1 1,48-7 10,0-1 0,0-1 0,0-1 0,-31-9 0,7-2-45,-45-19 1,64 20-183,0-2 1,1 0-1,-38-30 1,65 44 227,-18-13-684,1-6 285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3:31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1497 5897,'-11'26'619,"-5"12"158,15-30-445,2-8-315,-1 0 1,0-1-1,1 1 0,-1 0 1,1 0-1,-1 0 1,0-1-1,1 1 0,-1 0 1,0-1-1,1 1 0,-1 0 1,0-1-1,0 1 1,1 0-1,-1-1 0,0 0 1,7-9 130,-1 0 0,-1 0 0,8-20 1,6-12 513,-13 31-522,0 0 1,1 1 0,0 0 0,0 0 0,1 0-1,11-9 1,13-7 154,1 1 0,2 2-1,40-20 1,-38 23-146,70-38 235,-91 47-308,1 0 0,-2-1 0,1-1 0,15-17-1,-12 6 39,-1-1-1,29-51 1,-32 49-88,1 0 1,32-39-1,-35 53-26,0 0-1,0 1 0,23-15 0,47-22-10,-48 31 8,0 2 1,46-14 0,102-29 15,-174 56-12,16-5-1,-1-1 0,1 0 0,34-21 1,115-94 7,6-3 33,-94 79-17,23-14 7,-88 49-9,0-2 0,34-31 0,-47 38 48,0 1-1,1-1 1,0 1-1,0 1 1,0-1-1,1 2 1,0-1-1,20-6 1,-27 11-8,1-1-1,-1 1 1,0-1 0,0 1-1,1-1 1,-1 0 0,4-4-1,-6 5-11,0 0-1,0 1 1,0-1-1,0 0 0,-1 1 1,1-1-1,0 1 1,0-1-1,0 1 1,0 0-1,0-1 0,0 1 1,0 0-1,0 0 1,2-1-1,16-6 70,-14 5-114,0 0 0,0 0 0,0 0 0,-1 0 0,1-1 0,0 1 0,6-6 0,-11 0-1928,0 6 1399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3:3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6993,'52'93'1898,"-43"-76"-1596,-7-15-293,0-6-50,-2 4 36,0-1 1,0 1 0,0-1-1,0 1 1,0-1-1,0 1 1,0-1 0,1 1-1,-1-1 1,0 1 0,0-1-1,1 1 1,-1-1-1,0 1 1,1 0 0,-1-1-1,0 1 1,1-1-1,-1 1 1,1-1 0,8 0 1,1-1 1,-1 2-1,1-1 1,-1 1-1,1 0 1,13 3-1,-19-2 3,8 0 27,0 2-1,-1 0 0,1 0 0,-1 1 0,13 6 1,-12-5 54,0 0 0,14 3 1,78 17 306,25-3-238,-68-10-140,-1-2-9,-51-7-2,0 0 0,0 0-1,-1 1 1,11 7-1,-7-3 4,0 0-1,-1 2 0,17 16 1,-14-12 8,-8-8 9,-1 0 0,1 1 0,-1-1 0,0 1 0,-1 1 0,1-1 0,4 12-1,-7-14 0,0 1-1,-1-1 0,1 0 0,-1 1 0,0-1 1,0 1-1,-1-1 0,0 1 0,0-1 1,0 1-1,0-1 0,-2 7 0,-4 5 19,0 0-1,-1-1 1,-16 29-1,2-7-26,-35 68-152,35-71-176,5-4 142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4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11,'0'-4,"0"-2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4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11,'0'-4,"0"-2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2:4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2048,'91'47'761,"-96"-46"-457,0-1-72,-1 2-8,4-2-32,1 0-184,-1 0-216,0 0 144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9:54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432 150 768,'31'37'666,"-31"-37"-639,0 1 1,1-1-1,-1 0 1,0 0-1,0 1 1,0-1 0,1 0-1,-1 1 1,0-1-1,0 0 1,0 1-1,0-1 1,0 1-1,1-1 1,-1 0-1,0 1 1,0-1 0,0 1-1,0-1 1,0 0-1,0 1 1,-5 2 304,3-1-178,2-2-81,-1 0 1,1 1-1,0-1 0,0 0 1,0 1-1,-1-1 1,1 0-1,0 1 0,-1-1 1,1 0-1,0 0 1,-1 0-1,1 1 0,0-1 1,-1 0-1,1 0 1,0 0-1,-1 0 0,1 0 1,-1 1-1,1-1 1,0 0-1,-1 0 0,1 0 1,-1 0-1,1 0 1,0 0-1,-1 0 0,-8 0 1928,5 1-1826,1 0-1,0 0 1,-1 0 0,1 0-1,-5 4 1,-13 6 184,-17 6-139,35-15-180,0-1 0,0 0 0,0-1 0,0 1 1,0 0-1,0-1 0,-5 0 0,7 0-23,0 0 0,0 0 0,0 0 0,-1 1 0,1-1 1,0 0-1,0 0 0,0 1 0,0-1 0,0 0 0,0 1 0,0 0 0,-1-1 0,1 1 0,1-1 0,-1 1 0,0 0 0,-2 1 0,-2 4 61,4-5-54,0 1 0,0-1 0,-1 0 0,1 0 0,-1 1 0,-1 0 0,1-1-3,0 0-1,0-1 1,0 1 0,0-1 0,0 0 0,0 1 0,0-1 0,-1 0 0,-1 0 0,-1-1 20,4 2-36,0-1 1,0 0-1,1 0 0,-1 0 0,0 1 0,0-1 0,0 0 0,1 1 0,-1-1 0,0 1 0,0-1 0,1 1 0,-1-1 0,1 1 1,-2 0-1,-4 4 25,5-4-26,0-1 0,-1 1 0,1-1 0,0 1 0,0 0-1,0 0 1,0-1 0,0 1 0,0 0 0,0 0 0,0 0 0,0 0-1,0 0 1,1 1 0,-1-1 0,-1 2 0,0 0 7,-1 0 1,1 0-1,-1-1 1,1 1 0,-1-1-1,0 0 1,0 0-1,-4 2 1,-1 0 58,7-4-61,0 0-1,0 0 0,0 1 0,0-1 0,1 0 1,-1 1-1,0-1 0,0 1 0,0-1 0,1 1 1,-1 0-1,-1 0 0,-13 21 161,13-18-152,-1 0 0,0 0 0,0 0 0,0 0 0,-6 5 0,8-8-16,0 0 0,-1 1 0,1-1 0,0 0 0,0 1-1,-1-1 1,1 1 0,1-1 0,-3 3 0,-2 6-1,4-8 0,0 0 0,0 0 0,0 0 0,0 0 0,0 4 0,0-5 1,1 0 0,0 0-1,-1 1 1,1-1 0,0 0 0,-1 0 0,0 0-1,1 1 1,-1-1 0,0 0 0,1 0 0,-1 0-1,0 0 1,0 0 0,0 0 0,-2 1 0,-16 13 104,13-11-63,4-4-30,1 1-1,-1-1 0,1 1 1,0 0-1,0 0 1,-1 0-1,1-1 1,0 1-1,0 0 1,0 0-1,0 1 0,0-1 1,0 0-1,0 0 1,-1 2-1,2 0 13,-1 0 1,0-1-1,1 1 0,0 0 0,0 3 0,0-4-12,0 0 0,0 0-1,0 0 1,0 0 0,-1 0-1,1 0 1,0 0 0,-1 0 0,1 0-1,-1-1 1,0 1 0,0 0-1,1 0 1,-1-1 0,0 1-1,-1 0 1,1-1 0,0 1-1,-2 1 1,-13 6 12,-2 1-19,17-10-5,1 1 0,-1-1 0,1 1 0,0-1-1,-1 1 1,1-1 0,0 1 0,-1-1 0,1 1-1,0-1 1,-1 1 0,1-1 0,0 1 0,0 0-1,0-1 1,0 1 0,0-1 0,-1 1 0,1 0 0,0-1-1,0 1 1,0-1 0,1 1 0,-1 0 0,0-1-1,0 1 1,0-1 0,0 1 0,1 0 0,-1-1-1,1 1 1,0 2-2,1 0-1,-1-1 0,1 0 1,4 5-1,-2-3-2,4 5-3,-6-8 6,-1 0 1,0 0-1,0 1 1,1-1 0,-1 1-1,0-1 1,0 1-1,0 0 1,-1-1-1,1 1 1,0 0-1,-1-1 1,1 1-1,-1 0 1,1 3-1,0-1 4,0-1-1,0 1 0,0-1 1,0 1-1,0-1 0,1 0 1,2 5-1,17 21 20,-1-2-7,1 6-12,20 33-10,-35-52 6,1-1-1,1-1 0,0 0 1,0 0-1,17 17 0,-8-12 2,-7-5 7,0-2-1,1 1 1,1-1-1,0-1 1,21 13-1,-31-21-4,71 32 13,-36-18-13,27 10 4,-52-21-4,0-1 0,1 0 1,18 1-1,111-2 40,-116-3-14,-12 2 41,28 3 1,-29-2 49,0-1 0,25 0-1,-30-1-60,-3 0-15,1 0 1,0-1-1,-1 1 0,0-1 0,1 0 0,-1-1 0,10-3 0,-3-1 2,-2 0-1,1-1 1,-1-1 0,0 1 0,15-17 0,-16 15-19,1 1 1,0-1-1,1 2 1,0-1-1,0 2 0,14-7 1,77-27 223,-74 30-138,59-25 184,-17 6-107,82-30 64,-131 49-174,27-16-1,-22 11-12,119-70 125,-100 64-99,-32 15 7,1 0 1,-1-1-1,17-11 1,12-9 150,-29 19-170,-1 0 0,24-20-1,-28 20-33,-5 6-20,1-1-1,-1 0 1,-1 0-1,1 0 1,0 0-1,3-6 1,0-10 116,3 4 14,-4-5 1,-1 4-43,-3 14-100,0-1 0,-1 1 1,1 0-1,-1 0 0,0 0 0,0-1 0,0 1 0,0 0 1,0 0-1,0-1 0,0 1 0,-2-4 0,0 1 29,0 0-1,0 0 0,-6-9 0,3 6 22,1 1 18,0-1 0,1 0 0,-4-15 0,4 14-21,0-1 1,-4-9-1,-1 2 72,-1 0 0,-18-25 0,11 24-38,-1 1 0,0 0-1,-22-15 1,18 15-51,8 7 2,-2 0 0,1 0 0,-1 1 0,-1 1 0,1 1 0,-31-10 1,12 7 45,-1 2 1,-50-5-1,34 9-45,-67 2-1,-53 12 38,164-9-78,-44 3 31,-73 3 43,-190 17-39,124-5-29,-157-6-842,254-16 543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9:57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986 115 4353,'6'35'1762,"-6"-35"-1715,0 0 1,0 1-1,0-1 0,0 0 1,0 0-1,-1 1 1,1-1-1,0 0 1,0 1-1,0-1 0,0 0 1,0 1-1,0-1 1,-1 0-1,1 0 1,0 1-1,0-1 0,0 0 1,-1 0-1,1 0 1,0 1-1,0-1 1,-1 0-1,1 0 0,0 0 1,-1 0-1,1 1 1,0-1-1,0 0 1,-1 0-1,1 0 0,0 0 1,-1 0-1,1 0 1,-1 0-1,-13 0 1547,9-1-202,-3 1-788,1 0-56,0 0-1,-10 2 1,-56 12 1288,27-7-672,-38 7-526,78-12-598,0 0 0,-8 3-1,-7 3 51,5-4-23,-1-1-1,0 0 1,0-1-1,-19-1 1,-27 4 87,-14 13 110,52-11-3,-43 5 0,60-11-217,4-1-25,0 0 0,0 1 1,-1 0-1,1 0 0,0 0 0,-5 2 0,2 0-12,0 0 0,0 0 1,0-1-1,0 0 0,-9 2 0,15-4-7,0 0 0,-1 1 0,1-1 0,0 1 0,-1-1 0,1 1 0,0 0 0,0-1 0,0 1 0,0 0 0,0 0 0,0 0 0,0 0 0,-1 1 0,-12 19 0,12-18 0,0 1 0,0-1 0,-1 0 0,-4 6 0,-11 3 0,15-10 0,0-1 0,0 1 0,1 0 0,-1 0 0,1 0 0,0 0 0,-1 0 0,1 0 0,-3 4 0,-4 11 0,8-13 0,-1 0 0,0 0 0,-1-1 0,-5 8 0,2-3-3,0 0 0,0 1 1,-6 13-1,-3 3-3,3-2-22,0-1 0,-17 48 1,23-53 23,-2-1-2,7-14 2,-1 1 0,1-1 1,0 1-1,-1 0 0,1-1 1,1 1-1,-1 0 0,0 0 1,0 5-1,-1 10-67,1-16 62,1-1 0,-1 1 0,1 0-1,0 0 1,0-1 0,0 1 0,0 0-1,0 0 1,0-1 0,0 1 0,0 0-1,1 0 1,-1-1 0,1 1 0,-1 0-1,1-1 1,1 3 0,6 13-25,-7-14 28,0 0-1,0 0 1,1-1-1,-1 1 1,1 0-1,-1-1 1,1 0-1,0 1 0,0-1 1,0 0-1,4 4 1,2 0-23,-1 0 1,-1 1-1,11 13 0,2 2-22,25 18-5,-27-27 44,20 23-1,59 73 10,-83-95-2,-1-1 0,2 0-1,0-1 1,0-1 0,1 0-1,17 10 1,18 4 4,-12-7 1,-3-3 5,0-1 1,41 11-1,-36-14 3,64 30 0,-88-34-8,22 8-1,-32-13 2,1 0-1,0 0 0,0-1 0,0 0 1,-1 0-1,12-1 0,-2-2 5,0-1 0,0 0 0,0-2 0,-1 1 0,24-12-1,44-12-2,-37 14-2,30-8 0,33-13 0,-30 2 0,-66 27 0,0-2 0,0 0 0,19-16 0,11-11 5,22-19 6,-50 41-11,1 0 0,0 2 0,0 0 0,1 0 0,1 2 0,-1 0 0,28-9 0,191-43-6,-110 31 4,-97 23 2,47-14 8,104-40 17,-53 25-18,-57 17-6,-9-1 4,-8-3-3,-13 10-2,18-7 9,-46 16-1,15-4 0,-22 6-3,0 1 0,1 0 0,-1-1 0,0 0 0,-1 0 0,1-1 0,0 1 0,-1-1 0,1 0 0,3-4 0,2-1 14,-7 6-9,0-1 0,0 1-1,0-1 1,0 0 0,-1 0-1,1 0 1,-1 0-1,0-1 1,3-5 0,-3 5 25,-1 0-1,1 0 1,-1 0 0,0 0 0,-1 0 0,1 0-1,-1 0 1,1-1 0,-1 1 0,0 0-1,-2-6 1,0-3 18,-2 0 1,0 0-1,0 0 0,-1 1 0,-1 0 0,0 0 0,0 0 0,-1 1 0,-1-1 1,0 2-1,-1-1 0,1 1 0,-2 1 0,0 0 0,0 0 0,0 1 1,-1 0-1,-17-9 0,-7 0-1,0 2 1,-1 1 0,-41-10 0,-289-70 233,182 65-269,-1 16 6,124 10-21,-77 2 7,-24-1-62,28-9-200,-91-8-1464,135 9 1201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4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11,'0'-4,"0"-2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2:4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2048,'91'47'761,"-96"-46"-457,0-1-72,-1 2-8,4-2-32,1 0-184,-1 0-216,0 0 144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4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11,'0'-4,"0"-2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2:4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2048,'91'47'761,"-96"-46"-457,0-1-72,-1 2-8,4-2-32,1 0-184,-1 0-216,0 0 144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1:37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923 245 5041,'-10'99'2445,"10"-98"-2377,0 0-1,-1 0 1,1 0 0,0 0 0,-1 0 0,1 0 0,0 0 0,-1 0 0,1 0 0,-1-1 0,1 1 0,-1 0-1,0 0 1,1 0 0,-1-1 0,0 1 0,0 0 0,1-1 0,-1 1 0,-2 0 0,2 0 48,0-1 0,-1 0 1,1 0-1,-1 0 0,1 0 1,0 0-1,-1 0 0,1 0 1,-1 0-1,-1-1 0,-5 0 226,-51 2 373,-56-8 685,64 5-773,-62 4 1,22 1-227,46-3-309,3-1 234,-80 9 1,113-6-278,1 1 0,-1 0 0,1 0 0,-1 0 0,1 1 0,-14 9 0,13-7-38,4-4-6,1 0-1,-1 0 0,0 0 1,-6 0-1,-13 6 6,11-1 3,0 0-1,0 1 0,-20 16 1,31-22 1,-1 0 1,1 0-1,0 1 1,0-1-1,0 0 1,0 1-1,1-1 1,-1 1-1,1-1 1,-1 1-1,1 0 1,0 0-1,0 0 1,0 0-1,0 0 1,0 3-1,0 4-1,1-1-1,0 1 1,2 16-1,0 8 9,5 87 58,0-29-45,-7-66-24,4 40 16,-3-56-4,0 0 0,1-1 0,1 1 0,5 15 0,-2-11 54,12 21 1,-14-30-30,-1 0 0,1 0 0,0 0 0,1 0-1,-1-1 1,9 7 0,0-2 113,0 0 0,23 12 0,-28-18-124,1 1 1,-1-1-1,1-1 1,0 1-1,0-2 1,10 2-1,11 0 49,0 0-1,0 3 1,36 10 0,104 45 371,-161-57-398,58 23 421,-60-24-459,-1 0 1,1 0-1,-1 0 0,1 1 0,-1 1 0,7 6 0,34 34 177,-33-30 61,24 20 0,-34-32-230,0-1 1,0 0-1,0 0 0,0 0 1,0 0-1,0 0 0,0-1 1,0 0-1,1 0 0,-1 0 1,1 0-1,-1-1 0,7 1 1,4-2-5,-1-1 0,27-6 0,4 0 67,36 0 88,-10 3-48,-15 1-69,-38 3-47,-4 0-1,-1-1 0,1 0-1,-1 0 1,0-1 0,19-8-1,-14 4 64,-1-2-1,31-20 1,-41 24-35,1 1 1,-1-1-1,1 1 1,1 1 0,-1 0-1,0 0 1,1 0-1,-1 1 1,1 0-1,13-1 1,59-2 113,50-3-87,107-7 350,-99 1-130,-124 14-275,0 1-1,30 4 0,-32-2-2,1-1-1,-1-1 0,1-1 1,15 0-1,-24-1-2,55-6 70,97 0 0,-84 11-61,77 0 33,-122-5-11,85-9 250,-98 8-279,-1 0-1,1 1 0,-1 1 1,1 0-1,20 3 0,14 6-2,-18-3 2,31 2 1,70-1 44,105 10-39,-225-15-15,75 7 7,117 12-7,-49-3 8,2-5 28,-124-12 78,-1-1 1,1-1 0,47-9-1,-67 7 3,-1 0-1,0 0 0,0-2 0,20-8 1,-5 1-65,-15 6-33,0-1 0,-1 0 0,17-12 1,19-13 91,-32 24-66,15-8 81,-2-2-6,-11 7-45,25-19 1,-38 26-58,0 0 0,0 0 0,0 0 1,0-1-1,-1 1 0,1-1 0,-1 0 0,0 0 0,-1 0 0,3-6 0,6-13 122,-9 22-121,-1-1 1,1 0 0,-1 0-1,0 0 1,0 0-1,0 0 1,0-1-1,0 1 1,-1 0 0,1-7-1,-1 1 11,0-1-4,0 1 0,0-1 0,-4-14-1,1 11-10,1 3-9,0 1 0,0 0 0,1-1 0,-1-12-1,2 16-3,1-24 17,-4-41-1,2 61 0,-1 0 1,0 0-1,-1 0 0,0 0 0,0 1 0,-1 0 1,0-1-1,-6-8 0,2 5 33,-1 1 0,0 1-1,-18-18 1,-37-25 69,-5-7-20,60 53-73,1 0 0,-1 1 1,-1 1-1,-12-8 0,-43-17 103,23 11-87,1 1-25,0 2-1,-1 2 0,-1 2 1,0 2-1,-54-8 0,84 17-17,-52-8-34,-78-2-1,-37 18-5,-70-5 40,232-1-1,-22-2-2,-374-3-201,163 8 143,210-4 82,1-1 1,0-3-1,0-1 1,0-1-1,-48-17 1,62 13-14,0 0 0,-30-18 1,-28-12-62,74 37 41,-1 1 0,0 1 1,0-1-1,0 2 0,-17-1 0,-15-2-12,-32-6 6,-93-12 10,97 16 0,-78-17 1,104 11-23,20 6-31,-35-6 1,12 7-92,0 2 0,0 3 0,0 1-1,-68 12 1,61-3-60,0 3 1,1 1-1,-78 34 0,103-36 104,-69 31-486,65-29 199,0-1 0,-43 10 0,-72 7-1172,116-25 588,0 1 1,1 2-1,-55 21 1,45-7 189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1:4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1534 10 4585,'0'-1'163,"0"1"1,0 0-1,0-1 1,0 1-1,0 0 1,0-1-1,0 1 1,0 0-1,0-1 1,0 1-1,0 0 1,0-1-1,-1 1 1,1 0-1,0-1 1,0 1-1,0 0 1,0-1-1,-1 1 1,1 0-1,0 0 1,0-1-1,-1 1 1,1 0-1,0 0 1,0 0-1,-1-1 1,1 1-1,0 0 1,0 0-1,-1 0 1,1 0-1,0-1 0,-1 1 1,1 0-1,0 0 1,-1 0-1,1 0 1,-1 0-1,-2 0 65,-1 1 0,0-1 0,1 1-1,-5 1 1,3 0 26,-17 3 447,-37 16 0,46-13-609,-1 0 0,1 0 0,0 1 0,1 1 0,0 0 0,1 0 0,0 1 0,-12 16 0,12-14 76,-9 18-1,-2 1 37,11-17-138,-15 21 21,1-5-51,-30 52-1,10-14-22,21-36-5,-37 38-1,44-53-5,-2 0 0,0-2 0,-27 18 0,-15 4 2,-17 10 12,66-38-11,1-1 0,0 2 1,0-1-1,1 2 0,1-1 0,0 1 0,0 1 1,1-1-1,-9 20 0,1 5-9,1 1-1,-12 46 1,11-28-4,-10 36 174,-42 98 0,67-188-165,-87 179 314,47-102-54,40-76-254,-16 28 95,-18 43 0,-16 53 63,44-105-142,-8 17 16,5-19-14,-24 33 1,12-20-9,-17 24 2,-16 29 182,47-72-125,2 0 0,-1 0 0,2 1 0,-7 25 0,3 11 60,-6 86 0,13 52 11,2-180-126,0 0 0,1 0 1,0-1-1,0 1 0,1 0 1,0 0-1,1-1 0,0 0 1,0 1-1,7 11 0,-1-4-7,1-1 0,16 19 0,-20-27-6,-1-1 1,2 0-1,-1-1 1,0 1-1,1-1 1,0-1-1,11 6 1,75 31 273,-72-32-105,0-1-1,30 7 1,20 0 95,-61-13-237,4 2 24,21 2-1,-30-5-32,0-1 1,1 0-1,-1 0 1,1 0-1,-1-1 1,0 0-1,9-2 1,-7 1 65,1 0 1,0 1-1,-1-1 1,1 2-1,0-1 1,0 1 0,13 1-1,-19-1-69,0 0-1,0 0 1,0 0-1,0 0 1,0 0-1,0-1 1,0 1-1,2-2 370,-4 0-732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1:4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93 6505,'56'-77'2608,"-45"62"-972,-10 17-1130,0 0 1,0 1-1,0-1 1,-1 0-1,1 1 0,-1-1 1,1 5-1,3 16-43,-1-9-254,0 1 242,10 27 0,-10-35-260,0 1-1,1-2 1,0 1-1,0 0 1,8 8 0,-7-9-101,2 2-24,0 0 1,0-1 0,1 1-1,0-2 1,1 1 0,-1-1-1,12 6 1,70 29 139,-51-24-120,-8-3 18,25 10 235,-47-20-284,1 0 0,-1 1 0,0 1 1,0-1-1,-1 1 0,0 1 0,0 0 0,11 12 0,-5-4-18,-3-4 31,-2 1-1,17 24 1,-23-32-42,-2-2-8,0-1-1,0 1 0,0-1 1,0 1-1,0-1 0,-1 1 0,1-1 1,0 1-1,-1 0 0,0 0 1,1-1-1,-1 1 0,0 0 0,1 0 1,-1-1-1,0 1 0,-1 2 1,-7-2 323,-14 24-232,-15 11-71,0-7 34,32-25-61,-1-1 1,0 0-1,0-1 1,0 1-1,-11 3 1,8-3-1,-18 9 22,-34 13 15,40-18-25,0 1 1,1 1-1,-28 17 0,34-18-11,-13 9 34,-34 28 0,2 10 34,33-30-41,-32 37 45,1-1 0,39-44-49,-1-1 0,-30 22-1,24-20-23,19-14-18,-1 0-1,1-1 1,-8 5 0,3-2-32,10-7 33,0 1 0,1-1-1,-1 1 1,0-1 0,0 1-1,0-1 1,1 1 0,-1-1-1,0 0 1,0 0 0,0 1 0,0-1-1,-2 0 1,1 1-134,2-1 110,0 0 0,0 0 1,0 0-1,0 0 0,0 0 0,0 0 0,0 0 0,0 0 0,0 0 1,0 0-1,0 0 0,0 0 0,0-1 0,0 1 0,0 0 0,0 0 1,0 0-1,0 0 0,0 0 0,0 0 0,0 0 0,0 0 0,0 0 0,0 0 1,0 0-1,0 0 0,-1 0 0,1 0 0,0 0 0,0 0 0,0 0 1,0 0-1,0 0 0,0 0 0,0-1 0,0 1 0,0 0 0,0 0 1,0 0-1,0 0 0,0 0 0,0 0 0,0 0 0,0 0 0,0 0 1,0 0-1,0 0 0,-1 0 0,1 0 0,0 0 0,0 0 0,0 0 1,0 0-1,0 0 0,0 0 0,0 0 0,0 0 0,0 0 0,0 0 1,0 0-1,0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1:5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1112 20 6321,'19'-1'722,"12"1"936,-29-1-1243,-5 1-16,-19 0 312,7 0-416,0-2 0,0 0 0,-28-7 0,34 7-209,1 1-1,0 0 1,-14 1-1,6 0 132,4-1 9,0 1 1,0 1-1,0 0 0,0 1 0,0 0 0,0 1 0,1 0 1,-1 1-1,-15 7 0,25-10-188,-1 0 1,1 0-1,-1 0 1,1-1-1,-1 1 1,0-1-1,1 1 0,-1-1 1,0 0-1,-3 0 1,-3-1 57,-31 2 457,2 0-115,24 0-276,-14-1 1,-46-10 13,37 3-133,18 4-27,-1 1 1,0 0-1,0 2 0,0 0 1,0 1-1,-27 5 1,22 3 16,21-7-23,-1-1-1,1 1 0,-8 1 0,-11-1 27,-30 0 0,49-2-37,-1 1 0,1-1 0,0 1 0,0 0 0,0 0 0,0 1 0,0-1 0,0 1 0,0 0 0,-7 4 0,2 0-6,1 1 0,-1-1 0,-8 10 1,5-3 4,6-6 12,-1 0 0,0-1 0,-11 8 0,13-10-23,1 1 0,-1-1 0,1 0 0,0 1 0,0 0 0,1 0 0,-5 8 0,-3 4-31,-12 14 38,-26 30 0,33-43-6,15-17 8,0 1 0,0-1 0,0 1 0,0-1 1,1 1-1,-1-1 0,0 1 0,1 0 0,-1-1 0,0 5 0,2-4-4,-1 1 0,1 0-1,0 0 1,-1-1 0,1 1-1,0 0 1,2 2 0,-1-2 2,-1-1 0,0 0 0,0 1 1,0-1-1,0 1 0,-1-1 0,1 1 1,0 4-1,-2 0-9,0-6 12,1 0 1,0 0-1,0 0 1,0 0 0,0 0-1,0 0 1,0 0-1,0 0 1,0 0-1,0 0 1,0 0 0,1 0-1,-1 0 1,0-1-1,1 1 1,-1 0 0,1 1-1,36 50-113,-12-13 66,-11-16 67,0 0 0,34 37 0,-40-52 20,12 8-1,0 0 26,5 4 43,1-1 1,42 24-1,-57-37-30,-1-1 0,1-1-1,0 0 1,0 0 0,1-1-1,19 2 1,71 2 547,-77-7-580,261 3 360,-250-5-297,18-1 132,6 1 55,-41 1-193,1 0 0,25 3-1,-1 4-31,-21-2-38,24 1-1,103 6 182,-74-5-35,-18-5-17,11 2 17,-57-2-137,0 1 0,-1 0 1,21 6-1,-18-3-2,-8-4-8,0 1 0,10 5 0,22 13 76,-32-17-88,0 0-1,1-1 0,-1 0 0,0-1 1,9 2-1,-4-1 17,5 1 103,1 0-1,-1-2 0,25 0 1,6-1 41,-21 0-111,27-4 1,68-9-18,-117 12-47,13 0 17,-1-1 0,1 0 0,0-2-1,23-7 1,-17 3 29,38-16 114,-51 20-137,0-1-1,-1-1 1,0 1-1,10-9 1,-10 7-4,-1-1 0,0 1 0,0-1 1,-1-1-1,9-12 0,11-24 91,-22 38-86,-2 0 0,1 0 0,-1 0 0,5-14 0,4-32 67,-6 27-36,-4 18-20,-1 0 0,0 0 0,-1 0 0,1 0 1,-1-1-1,-1 1 0,0 0 0,0 0 0,0 0 0,-1 0 0,0 1 0,-1-1 0,0 0 0,-7-13 1,3 7 53,2 3-39,0 0 0,-1 1 0,0 0 0,-13-15 0,9 14-10,-1 0 1,0 0-1,-1 1 0,0 1 1,-1 0-1,0 0 0,0 1 1,0 1-1,-23-8 0,9 6 23,-53-8-1,-32 3 8,52 7-45,-62-11 12,-73-8-508,15 10-2782,97 5 2434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1:51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824 1 5577,'17'85'2446,"-17"-74"-1497,-2-7-188,2-4-693,0 0 0,-1 0-1,1 0 1,-1 0 0,1-1 0,0 1 0,-1 0 0,1 0 0,-1 0 0,1-1 0,0 1 0,-1 0 0,1 0 0,0-1 0,-1 1 0,1-1 0,-4-1 598,2 2-518,-1 0 0,1 0 0,0 0 0,-1 1 0,1-1 0,0 1 0,-1-1 0,1 1 0,0 0-1,-3 1 1,-3 2 53,2-2-118,-65 31 874,54-24-665,9-4-119,-18 8 1,-15 1-22,9-3-161,-47 23-1,21 2-55,36-22 47,12-8 16,0 0 1,1 1-1,0 0 0,1 0 0,0 1 0,0 0 0,0 1 1,1-1-1,0 2 0,-9 15 0,-16 42-5,-24 72 0,20-16 1,3-7-7,20-79 8,-47 149 5,49-147 2,-21 107 10,21-55-17,-5 27-6,6-49 2,-8 41 42,16-99-25,1 0-1,0 1 1,0-1-1,2 0 1,1 12-1,-1-3-2,3 24 26,0 30-9,-1 15-5,1-40-18,-4-30-7,2 1 0,0 0 0,6 21 0,-5-35 1,-1 0 0,0-1-1,1 1 1,6 9 0,-5-10 12,-1 0 0,0 1 0,4 10 0,-6-15-96,-1 0 45,0-1 1,0 0-1,0 1 1,0-1-1,0 1 1,0-1-1,0 0 1,0 1-1,0-1 1,1 0-1,-1 1 1,0-1-1,0 0 1,0 1-1,1-1 1,-1 0-1,0 1 1,0-1-1,1 0 0,-1 0 1,0 1-1,1-1 1,-1 0-1,0 0 1,1 1-1,-1-1 1,1 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1:52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0 297 3865,'32'-46'1568,"-30"34"3643,-2 12-4743,1 2-356,1 4 114,0 0 0,6 9 1,-3-6-134,1 4 72,1-1 0,0 1 0,1-1 0,11 12 0,-14-18-33,61 68 868,-48-56-841,39 30 0,77 56 244,-124-95-259,3 2 254,21 15 1,-30-24-346,-1 0 0,1 1 0,0-1 0,0-1 0,0 1 1,1-1-1,-1 1 0,0-1 0,0 0 0,9 0 0,8-2 681,-21-14 334,-1 14-1064,1 0 0,1 0 0,-1-1-1,0 1 1,0 0 0,0 0 0,1-1 0,-1 1-1,0 0 1,1 0 0,-1 0 0,1-1 0,0 1-1,-1 0 1,1 0 0,1-1 0,2-5-2,28-42-3,-29 46-1,-1-1 0,1 1 0,-1-1 1,0 0-1,-1 0 0,1 0 0,-1 0 1,0 0-1,1-4 0,0-1-2,11-48-4,52-179-17,-62 227 21,1 1 0,0-1 1,1 1-1,0 0 0,0 1 0,12-14 1,-4 8-50,-1 2 0,26-19 1,-26 22-94,0 1 0,22-10 0,-18 10-299,18-11 0,-3-5-690,4 0 445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4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11,'0'-4,"0"-2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2:4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2048,'91'47'761,"-96"-46"-457,0-1-72,-1 2-8,4-2-32,1 0-184,-1 0-216,0 0 144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4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11,'0'-4,"0"-2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0:24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1077 2016,'-14'-5'475,"0"0"0,-15-8 0,27 12-390,0-1 1,0 1 0,1-1-1,-1 1 1,0-1-1,1 0 1,-1 0 0,1 0-1,-1 0 1,1 0 0,0 0-1,0 0 1,0 0-1,0 0 1,-1-4 0,-1-4 197,-6-12 587,-7-27-1,-5-15-158,18 56-635,-1-1-1,-1 1 1,0 0 0,0 0-1,-9-10 1,4 6 204,0-1 1,0 0 0,1-1 0,-13-27-1,18 32-150,1 0-1,0 0 1,0 0-1,1 0 0,0-1 1,1 1-1,0-1 1,1 1-1,0-18 1,2 20-99,0 0 1,0-1-1,0 1 1,1 0-1,0 0 0,7-11 1,-3 5-19,4-8 10,1 0-1,24-30 1,-12 19 34,13-17 42,-9 18-30,1 2-1,2 1 1,1 1-1,62-40 1,-45 36 7,1 2 0,2 2 0,1 3 0,75-24 0,-102 41 35,1 1 0,-1 1-1,53-2 1,81 13 86,271 27 674,-351-24-651,95 24-1,-106-18-163,145 43 64,-199-53-111,3 0 9,0 2 1,0 0-1,-1 1 0,0 1 0,0 0 1,-1 1-1,0 1 0,-1 1 0,27 25 1,-7 1 41,-1 2 0,-3 0 1,46 79-1,-68-104-40,-2 0 1,0 1-1,-1 0 0,0 0 0,3 19 1,-7-26 21,-1 1 1,0-1 0,-1 1 0,1-1 0,-2 1-1,0 0 1,0-1 0,0 1 0,-1-1-1,-5 16 1,-6 7 204,-21 36 0,-22 29-3,42-75-194,-1 0 0,-1 0 0,-26 25 0,30-34-15,-1-2 1,-1 1-1,0-2 1,-1 0-1,0 0 0,-18 8 1,-146 50 263,148-58-255,-20 8 30,-151 54 272,175-62-200,0 0 0,-1-2 0,0-1 0,-52 5 0,-1-7 134,-1-4 0,0-3 0,-111-18-1,157 14-201,1-2 0,0-1 0,0-2-1,1-1 1,0-2 0,-32-18-1,16 5-63,1-2 0,1-2 0,-47-40 0,76 55-234,2-1 1,0 0-1,1-1 1,1-1-1,0 0 0,1-1 1,2-1-1,0 0 1,-17-43-1,15 21-583,3 4-396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2:4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2048,'91'47'761,"-96"-46"-457,0-1-72,-1 2-8,4-2-32,1 0-184,-1 0-216,0 0 144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7:54.6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7:55.1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7:55.5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43:45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1810 6577,'-33'44'1055,"28"-38"-859,1-1-1,-1 1 0,-9 7 1,13-13-182,0 1 1,0-1-1,0 1 1,0-1-1,0 1 1,0-1-1,0 1 1,0-1-1,0 0 1,0 0 0,0 0-1,0 1 1,0-1-1,0 0 1,0 0-1,0 0 1,0-1-1,0 1 1,0 0-1,0 0 1,0 0-1,0-1 1,0 1-1,0-1 1,-1 0-1,-2-1-13,0-1 0,1 1 0,-1-1 0,-4-6 0,-2 0 28,-3-1 11,0-1 0,1-1 0,1 1 0,0-2 0,-17-24 0,26 33-32,-13-21 94,-12-28 1,23 43 97,1 0 0,-1 0 0,2-1 1,-1 1-1,1-1 0,-1-17 1,5-23 676,10-78 1,-6 82-684,-5 40-170,31-217 387,-23 181-393,2-1 1,1 2-1,20-46 0,-1 20-27,2 3 0,64-96-1,-46 91 6,71-92-2,-96 133 6,2 1 0,0 1 0,35-24 0,151-84 0,-194 126-3,43-15-1,-51 19 1,22-5-9,69-13-1,91-2-31,123 22 18,-278 3 36,354-11 126,-187 2-83,-120 8-32,107 14 0,79 26-6,-212-30-2,36 6 30,306 55 479,-366-61-460,-1 1 0,53 21 0,-70-23-44,-1 1 0,0 1 0,-1 0 0,0 1-1,-1 1 1,24 22 0,-19-13 3,-1 2-1,28 44 1,24 56 65,-16-26 127,17 24 596,-34-41-158,-26-52-538,2 4-50,-1 1-1,10 44 1,-18-52-32,-1 1 0,0-1 0,-1 49 0,-5-45 69,0 0 0,-2-1 1,0 1-1,-3-1 0,-10 32 1,11-43-17,-1 0-1,0-1 1,-2 0 0,1-1 0,-2 0 0,0 0 0,-1-1-1,0 0 1,-22 20 0,18-21-48,-5 5 68,-38 26-1,34-29 33,-1-1-1,0-2 1,0 0 0,-1-2 0,-41 11 0,-129 23 446,11-3-200,153-33-336,-111 31 83,127-34-123,-71 20 17,-15-9-8,79-13-11,-79 12 13,-71 9 32,48-14 13,89-7-40,-151 6 82,-64-32-10,0-21 87,51 12 83,-97 21-123,133 8-178,-60-1-740,206 4 472,1-1 0,0 0 0,0-2 0,0 0 0,0-1 0,0 0 0,1-2 0,-1 0 0,1 0 0,1-2 0,-1 0 0,-16-12 0,30 19 257,-19-13-1268,1 0 1,-26-24 0,14 3 206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44:20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10 102 4057,'4'-8'695,"0"-1"0,0 0 0,-1 1 0,0-1 0,0 0 1,-1 0-1,-1-1 0,2-14 0,-2 17 262,-2 13-546,0-5-11,1 0-77,-1 2-272,1 0 0,-1 0-1,1-1 1,-1 1 0,1 0 0,0 0-1,0 0 1,0 3 0,1 10 47,-4 97 375,4-75-302,0-23-77,-1 18 0,-5 1 109,-13 52 0,16-78-166,-1 5 51,1 1 1,1-1-1,0 1 0,1 18 1,9 56 291,-1-22-201,-9 166 105,-4-89-201,5-130-72,1 0 0,4 26-1,-4-33-2,0-1-1,1 1 0,0 0 1,1-1-1,-1 0 1,1 1-1,0-1 0,6 8 1,29 28 101,-37-40-188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44:2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14 1152,'0'0'280,"0"-1"1,-1 0-1,1 0 0,0 1 0,-1-1 0,1 0 0,-1 1 1,1-1-1,-1 0 0,1 1 0,-1-1 0,1 1 0,-1-1 1,0 1-1,1-1 0,-1 1 0,0-1 0,1 1 0,-1 0 1,0-1-1,1 1 0,-1 0 0,0 0 0,-1-1 0,0 1 90,-1 0 0,1 0 0,-1 0-1,1 0 1,0 0 0,-1 1 0,-2 0-1,-21 8-22,16-5-274,-8 3 108,1 0 0,-29 19 0,-53 48 439,70-49-530,-2-2 1,-33 19-1,46-32-54,1 1 0,-27 22-1,35-25-30,0 1 0,0 0-1,1 0 1,1 1-1,-12 17 1,17-23 159,1 0-1808,3-10-2977,-1 6 4466,0 0 1,-1 0 0,1-1 0,-1 1 0,1 0 0,-1 0 0,1 0 0,-1 0 0,1 0 0,4-2-410,16-5-238,0-2 0,0 0-1,27-18 1,-38 21 548,27-14-297,-16 6 312,-15 9 191,2 0-1,-1 0 1,0 1-1,10-4 0,79-23 546,-95 31-449,0 0 0,-1 0 1,1-1-1,0 1 1,-1 0-1,1-1 1,-1 1-1,1 0 1,-1-1-1,1 1 0,-1-1 1,1 1-1,-1-1 1,1 1-1,-1-2 1,0 2 5,0 0 1,1 0-1,-1 0 1,0-1-1,0 1 1,0 0-1,0 0 1,0 0-1,0 0 1,1 0-1,-1-1 1,0 1-1,0 0 1,0 0-1,4-1 3568,-1 2-3456,-1-1 0,1 0 0,-1 1 1,1-1-1,-1 1 0,1 0 0,-1 0 0,0 0 0,1 0 0,1 2 0,5 1 26,2 1-63,-3-2-32,0 1 0,0 0 0,-1 1 1,0 0-1,9 7 0,-3-1 110,-1-2 58,21 21-1,-23-18-150,-6-6-89,1-1-1,0 1 1,0-2-1,0 1 1,0 0-1,12 7 1,3 0-1200,-12-8 663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44:22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2535 60 1920,'1'-1'171,"0"-1"-1,-1 1 0,1 0 1,0-1-1,0 1 0,0-1 0,0 1 1,0 0-1,0 0 0,0-1 0,2 0 1,3-4 634,5-8 1310,-11 11-1434,0 1-503,-1-1-66,1 2 26,0 0 0,-1 0 0,1 0 0,-1 0 0,1 0 0,-1 0 0,1 0 0,-1 0 0,1 0-1,-2-2 1,2 3-92,-1 0 0,1 0 0,0 0 0,0-1 0,-1 1 0,1 0 0,0 0 0,-1 0 0,1 0-1,0 0 1,-1 0 0,1 0 0,0 0 0,-1 0 0,1 0 0,0 0 0,0 0 0,-1 0 0,1 0-1,-1 0 1,0 0 35,0 1-1,0-1 0,0 0 1,0 1-1,0 0 0,0-1 1,1 1-1,-1-1 0,-1 2 1,-33 29 1324,25-21-1110,-55 58 972,30-27-719,-42 36 0,52-57-407,0-1-1,-50 28 1,60-38-111,5-3-9,-82 51 140,40-20-70,1 3 0,3 2 1,1 1-1,2 3 0,-44 58 1,72-81-63,-64 76 91,49-66-56,-60 48-1,-44 20 24,5-4-33,84-58-41,2 2 0,2 2 0,1 2 1,-35 50-1,27-26-6,-25 33 3,49-69-6,-33 30 0,-136 98 42,47-44 27,120-92-51,1 1 0,2 1 0,-24 31 0,-49 101 60,71-111-71,9-16-7,-78 119-17,91-144 7,-16 18-30,5-10-18,11-11-92,1 0 0,-1 0 1,1 1-1,0-1 0,0 1 1,1 0-1,-4 6 0,6-10 40,1 0-1,0 0 1,-1 0 0,1 0-1,0 0 1,0 0 0,0-1-1,0 1 1,0 0-1,0 0 1,0 0 0,0 0-1,0 0 1,0 0 0,0 0-1,0 0 1,1 0 0,-1-1-1,0 1 1,1 0 0,-1 0-1,1 0 1,-1-1-1,1 1 1,-1 0 0,1 0-1,-1-1 1,2 2 0,1 1-307,1 5-706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44:23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0 6361,'1'0'80,"-1"0"0,0 0-1,0 0 1,1 0 0,-1 0-1,0 0 1,0 0 0,1 1-1,-1-1 1,0 0 0,0 0-1,0 0 1,1 0 0,-1 0-1,0 0 1,0 0 0,1 1-1,-1-1 1,0 0 0,0 0-1,0 0 1,0 0 0,1 1-1,-1-1 1,0 0 0,0 0-1,0 0 1,0 1 0,0-1 0,0 0-1,1 0 1,-1 1 0,0-1-1,0 13 400,0-6-123,-12 144-63,-35 113-202,24-154-30,10-47 1,-15 90 111,-2 123 156,23-162 2,5-31 41,2-79-325,-1 0 1,1 1-1,1-1 0,-1 0 0,1 0 1,-1 0-1,1 1 0,1-1 1,-1 0-1,3 5 0,-4-8-26,1 0 1,0 0-1,0 0 0,0 0 0,0 0 0,0 0 1,0 0-1,0-1 0,0 1 0,0 0 1,0-1-1,2 2 0,0-1 28,0-1 0,0 1-1,0 0 1,0-1 0,6 1-1,6-1 155,0 0 0,-1-1 0,1-1 0,19-4 0,59-22 757,-68 19-699,-1-1-1,31-17 0,-40 18-176,0-1 0,0 0-1,-1-2 1,19-17-1,-16 11-166,-1-1 0,-1-1-1,25-41 1,0-11-108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0:26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5458 4697,'0'0'78,"0"0"0,0 0 0,0 0-1,1 0 1,-1 0 0,0 1 0,0-1 0,0 0 0,1 0 0,-1 0-1,0 0 1,0 0 0,0 0 0,0 0 0,1 0 0,-1 0 0,0 0 0,0 0-1,0 0 1,1 0 0,-1 0 0,0 0 0,0 0 0,1 0 0,-1 0-1,0 0 1,0 0 0,0 0 0,1 0 0,-1 0 0,0 0 0,0 0-1,0 0 1,0 0 0,1-1 0,-1 1 0,0 0 0,0 0 0,0 0 0,3-10 533,-1 0-463,4-7-16,1 0 0,0 0 0,10-15 0,-14 26-88,6-10 224,19-24 0,-11 17-10,86-112 1126,-57 86-912,-18 20-91,37-50 1,51-120 286,-101 170-602,83-174 343,25-45 114,-9 64-111,12 3-29,-13 20-122,6-21-61,78-109 53,-62 121-99,-11 17-13,-39 39-47,102-127 101,-88 127-107,188-229 65,-5 10-12,103-52 201,-57 59-28,-126 94-127,-181 205-143,1 2 0,1 1 0,1 0 0,1 2 0,30-20 0,62-33 147,-65 43-42,65-51-1,-97 67-112,-2-1 1,0-1-1,0 0 0,-2-1 1,0-1-1,18-32 1,-13 13 59,25-69 0,-22 48-85,-19 51-16,0 0 0,0 0 0,1 0-1,7-8 1,-5 7-7,0 1-29,12-11 1,-17 17 24,4-4-54,0 2-1,14-10 1,2 1-92,-15 8-348,19-8-1,-27 13 453,7-3-890,-7 4 864,0 0 0,0 0 1,1 0-1,-1 0 0,0 0 1,0-1-1,0 1 0,0 0 0,0 0 1,0 0-1,0 0 0,1 0 1,-1-1-1,0 1 0,0 0 0,0 0 1,0 0-1,0-1 0,0 1 1,0 0-1,0 0 0,0 0 0,0 0 1,0-1-1,0 1 0,0 0 0,0 0 1,0 0-1,0-1 0,0 1 1,0 0-1,0 0 0,0 0 0,-1 0 1,1-1-1,0 1 0,0 0 1,0 0-1,0 0 0,0 0 0,-1-1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50:00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295 613 5297,'28'120'1849,"-27"-116"-1706,-1 0 1,1 0-1,-1 7 1,0-10-122,0-1 0,0 1-1,0-1 1,0 1 0,0-1 0,-1 1 0,1-1-1,0 1 1,0-1 0,0 1 0,-1-1 0,1 1-1,0-1 1,-1 1 0,1-1-15,-4 5 26,1 0 0,0 1 0,0-1 0,-3 7 0,-4 8-34,-5 8-6,-23 58-1,-1 32 21,-18 43 53,49-142-50,-8 17 16,1 0 0,-12 51 0,-8 155 571,32-215-554,-11 159 222,10-118-209,1 76 22,4-138-81,12 121 22,34 171 298,-12-139 449,-24-121-400,2-1-1,20 41 1,1-8-7,99 189 229,-117-230-573,2-2-1,1 0 1,1-2 0,1 0-1,25 23 1,0-11-7,91 59 0,-16-14 2,51 50 35,152 109 34,-26-56 18,-256-164-91,0-3 0,1-1 0,51 12 1,136 21 3,7 2 31,-198-43-41,-1-1-1,79 6 1,293-7 89,-373-10-30,-1-2-1,0-1 1,60-19 0,64-15 170,-30 8-33,-101 23-81,0-1 0,37-19 0,-49 20-10,20-12 0,-30 15-65,1 0-1,-1 0 1,0 0 0,11-14-1,-6 4 12,-1-1 0,0 0 0,12-30 0,19-60 72,-14 32 21,20-31 144,-38 85-190,2 0 0,27-36 0,-11 23-29,38-35 0,-43 48-65,-6 5-5,1-1 0,-2 0 0,15-20 0,-9 4 5,-2-1 0,-1-1 0,16-42 0,34-114 60,-21 54 4,-35 104-38,-2-1 0,-1 0 0,10-61 0,-14 28 34,-4-79 0,-3 84-27,1 49-36,-6-226 342,2 191-268,-2 1 0,-2 1 1,-15-51-1,-56-113 36,57 164-87,-1 1 0,-41-57 0,-14 0 118,25 35-14,25 27-51,2-1-1,-22-48 0,-23-74 40,44 96-72,-37-67 0,51 114-42,0 0 0,-1 1 0,-2 0 0,0 1 1,0 1-1,-2 0 0,0 2 0,-1 0 1,0 1-1,-1 1 0,-32-16 0,-29-9 15,41 20 1,-59-35 0,65 27 6,1 0 1,-50-53 0,-30-25 136,94 89-130,0 1 1,-1 1 0,-1 1 0,0 1-1,0 1 1,-36-12 0,-152-36-11,-3 10-86,204 47 57,-57-12-6,0 3 0,-96-1 0,95 9 2,-134-1-5,-4 15 18,115-2-7,-155 22 1,181-21-13,-111 37 0,149-40 2,1 2 1,1 0-1,0 2 1,-30 20-1,-8 11-22,-89 58-64,44-46 30,31-18 24,-4 8 9,39-25 22,-44 26-6,43-20-36,-52 44 0,75-54-185,0 1-1,-27 33 0,37-40-479,0 0 0,1 1 0,0 0 0,-8 19 0,5 0-158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50:01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5694 152 9050,'-11'35'1337,"-25"48"0,34-80-1289,1 0 0,-1 0-1,0 0 1,0 0 0,-1-1 0,1 1 0,-1-1 0,1 1-1,-1-1 1,0 0 0,1 0 0,-1 0 0,0-1 0,0 1-1,-5 1 1,-123 43 46,71-28-98,41-11 3,-135 49-41,132-47 35,1 2 0,1 0 0,0 2 0,1 0 0,-20 17-1,-1 9 4,-50 63-1,15-17 16,53-62 0,-39 32 0,18-23 21,-68 38 0,-54 13 103,16-9 83,-29 13 156,80-44-190,-67 29 100,7 14-53,80-35-128,39-24-32,-81 42 0,83-53-33,-1-2-1,-1-2 1,-75 14-1,-124 3 349,124-18-17,84-7-252,-85 5 324,-100-15 98,-2-12-177,155 12-269,29 2-12,-53-13 1,-26-16-16,48 13-48,-78-18 33,-104-35 188,160 37-83,-29-11 87,-151-32 135,86 33-255,3-16-46,127 40-44,-124-49 119,124 53-129,-72-29 16,96 36-32,1-1 1,-39-27-1,52 31-7,1-1 1,1 0-1,0-1 1,0 0-1,1 0 1,0-1-1,1 0 1,0-1-1,1 0 1,-9-21-1,-4-11-38,-20-73 0,-1-52-64,26 103 78,-22-118 29,34 160-9,1 0 0,1 0 0,3-36 0,4 26-6,-5 28 5,1 0 1,-1 0-1,0 0 1,-1-1-1,0 1 0,0 0 1,-1-7-1,1 13-19,0 0 0,0 0 0,0 0 0,0 0 0,0 0 0,0 0 0,0 0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50:02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828 0 5609,'11'15'611,"1"1"0,17 32 0,-28-44-552,0-1 0,0 1 0,0-1 0,0 1 0,-1-1 0,1 1 0,-1-1 0,0 1 1,0-1-1,-1 5 0,0 0 43,-1 0 0,-4 13 0,0-1 59,-5 23 164,-2 1-1,-28 62 1,-31 32 214,37-73-210,-30 50 96,33-59-294,-102 164 181,66-122-229,0 16 186,39-59-54,-101 220 184,95-183-312,-15 33 6,36-96-97,-20 33 1,30-57-141,1 0 0,-1 1 1,0-2-1,0 1 0,-7 6 0,5-7-695,4-6-797,2-11-1379,1 10 2868,3-25-1152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50:02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2497,'3'-4'250,"-1"1"0,1-1 0,0 1 0,0-1 0,0 1 0,1 0 1,-1 1-1,1-1 0,-1 0 0,1 1 0,0 0 0,0 0 0,7-3 1,-9 5-190,-1-1 1,1 1 0,0-1-1,0 1 1,0 0 0,0 0 0,0-1-1,0 1 1,0 0 0,-1 1-1,1-1 1,0 0 0,0 1 0,0-1-1,0 1 1,0-1 0,-1 1-1,1 0 1,0 0 0,0 0 0,-1 0-1,3 2 1,2 2 122,0 0 1,0 1-1,-1-1 1,7 10-1,10 13 256,1 0-1,2-2 0,0 0 1,36 26-1,59 29 29,-40-29-204,-57-35-222,-1 0 1,-1 2-1,0 1 1,-2 0-1,0 1 0,-1 1 1,-2 1-1,15 26 0,27 70-28,-39-75-134,16 30 34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50:00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295 613 5297,'28'120'1849,"-27"-116"-1706,-1 0 1,1 0-1,-1 7 1,0-10-122,0-1 0,0 1-1,0-1 1,0 1 0,0-1 0,-1 1 0,1-1-1,0 1 1,0-1 0,0 1 0,-1-1 0,1 1-1,0-1 1,-1 1 0,1-1-15,-4 5 26,1 0 0,0 1 0,0-1 0,-3 7 0,-4 8-34,-5 8-6,-23 58-1,-1 32 21,-18 43 53,49-142-50,-8 17 16,1 0 0,-12 51 0,-8 155 571,32-215-554,-11 159 222,10-118-209,1 76 22,4-138-81,12 121 22,34 171 298,-12-139 449,-24-121-400,2-1-1,20 41 1,1-8-7,99 189 229,-117-230-573,2-2-1,1 0 1,1-2 0,1 0-1,25 23 1,0-11-7,91 59 0,-16-14 2,51 50 35,152 109 34,-26-56 18,-256-164-91,0-3 0,1-1 0,51 12 1,136 21 3,7 2 31,-198-43-41,-1-1-1,79 6 1,293-7 89,-373-10-30,-1-2-1,0-1 1,60-19 0,64-15 170,-30 8-33,-101 23-81,0-1 0,37-19 0,-49 20-10,20-12 0,-30 15-65,1 0-1,-1 0 1,0 0 0,11-14-1,-6 4 12,-1-1 0,0 0 0,12-30 0,19-60 72,-14 32 21,20-31 144,-38 85-190,2 0 0,27-36 0,-11 23-29,38-35 0,-43 48-65,-6 5-5,1-1 0,-2 0 0,15-20 0,-9 4 5,-2-1 0,-1-1 0,16-42 0,34-114 60,-21 54 4,-35 104-38,-2-1 0,-1 0 0,10-61 0,-14 28 34,-4-79 0,-3 84-27,1 49-36,-6-226 342,2 191-268,-2 1 0,-2 1 1,-15-51-1,-56-113 36,57 164-87,-1 1 0,-41-57 0,-14 0 118,25 35-14,25 27-51,2-1-1,-22-48 0,-23-74 40,44 96-72,-37-67 0,51 114-42,0 0 0,-1 1 0,-2 0 0,0 1 1,0 1-1,-2 0 0,0 2 0,-1 0 1,0 1-1,-1 1 0,-32-16 0,-29-9 15,41 20 1,-59-35 0,65 27 6,1 0 1,-50-53 0,-30-25 136,94 89-130,0 1 1,-1 1 0,-1 1 0,0 1-1,0 1 1,-36-12 0,-152-36-11,-3 10-86,204 47 57,-57-12-6,0 3 0,-96-1 0,95 9 2,-134-1-5,-4 15 18,115-2-7,-155 22 1,181-21-13,-111 37 0,149-40 2,1 2 1,1 0-1,0 2 1,-30 20-1,-8 11-22,-89 58-64,44-46 30,31-18 24,-4 8 9,39-25 22,-44 26-6,43-20-36,-52 44 0,75-54-185,0 1-1,-27 33 0,37-40-479,0 0 0,1 1 0,0 0 0,-8 19 0,5 0-158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50:01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5694 152 9050,'-11'35'1337,"-25"48"0,34-80-1289,1 0 0,-1 0-1,0 0 1,0 0 0,-1-1 0,1 1 0,-1-1 0,1 1-1,-1-1 1,0 0 0,1 0 0,-1 0 0,0-1 0,0 1-1,-5 1 1,-123 43 46,71-28-98,41-11 3,-135 49-41,132-47 35,1 2 0,1 0 0,0 2 0,1 0 0,-20 17-1,-1 9 4,-50 63-1,15-17 16,53-62 0,-39 32 0,18-23 21,-68 38 0,-54 13 103,16-9 83,-29 13 156,80-44-190,-67 29 100,7 14-53,80-35-128,39-24-32,-81 42 0,83-53-33,-1-2-1,-1-2 1,-75 14-1,-124 3 349,124-18-17,84-7-252,-85 5 324,-100-15 98,-2-12-177,155 12-269,29 2-12,-53-13 1,-26-16-16,48 13-48,-78-18 33,-104-35 188,160 37-83,-29-11 87,-151-32 135,86 33-255,3-16-46,127 40-44,-124-49 119,124 53-129,-72-29 16,96 36-32,1-1 1,-39-27-1,52 31-7,1-1 1,1 0-1,0-1 1,0 0-1,1 0 1,0-1-1,1 0 1,0-1-1,1 0 1,-9-21-1,-4-11-38,-20-73 0,-1-52-64,26 103 78,-22-118 29,34 160-9,1 0 0,1 0 0,3-36 0,4 26-6,-5 28 5,1 0 1,-1 0-1,0 0 1,-1-1-1,0 1 0,0 0 1,-1-7-1,1 13-19,0 0 0,0 0 0,0 0 0,0 0 0,0 0 0,0 0 0,0 0 0,0 0 0,0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50:02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828 0 5609,'11'15'611,"1"1"0,17 32 0,-28-44-552,0-1 0,0 1 0,0-1 0,0 1 0,-1-1 0,1 1 0,-1-1 0,0 1 1,0-1-1,-1 5 0,0 0 43,-1 0 0,-4 13 0,0-1 59,-5 23 164,-2 1-1,-28 62 1,-31 32 214,37-73-210,-30 50 96,33-59-294,-102 164 181,66-122-229,0 16 186,39-59-54,-101 220 184,95-183-312,-15 33 6,36-96-97,-20 33 1,30-57-141,1 0 0,-1 1 1,0-2-1,0 1 0,-7 6 0,5-7-695,4-6-797,2-11-1379,1 10 2868,3-25-1152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50:02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2497,'3'-4'250,"-1"1"0,1-1 0,0 1 0,0-1 0,0 1 0,1 0 1,-1 1-1,1-1 0,-1 0 0,1 1 0,0 0 0,0 0 0,7-3 1,-9 5-190,-1-1 1,1 1 0,0-1-1,0 1 1,0 0 0,0 0 0,0-1-1,0 1 1,0 0 0,-1 1-1,1-1 1,0 0 0,0 1 0,0-1-1,0 1 1,0-1 0,-1 1-1,1 0 1,0 0 0,0 0 0,-1 0-1,3 2 1,2 2 122,0 0 1,0 1-1,-1-1 1,7 10-1,10 13 256,1 0-1,2-2 0,0 0 1,36 26-1,59 29 29,-40-29-204,-57-35-222,-1 0 1,-1 2-1,0 1 1,-2 0-1,0 1 0,-1 1 1,-2 1-1,15 26 0,27 70-28,-39-75-134,16 30 34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54:13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14 6529,'-2'-1'574,"1"1"-463,0-1 1,0 1-1,1-1 1,-1 1-1,0-1 1,1 1-1,-1-1 1,0 1-1,1-1 0,-1 0 1,1 1-1,-1-1 1,1 0-1,-1 1 1,1-1-1,-1-1 1,1 0-109,2 6-187,9 24 140,-2-8 18,-2 1 0,0 1 0,7 42 0,2 115-3,-13 4 47,-3-102-10,14 82 0,-13-161-8,36 223 7,-10-101-7,56 150-22,-77-257 21,28 82-4,13 75 18,-32-111-4,14 52 15,-9-19 6,11-2 2,-16-54-16,-3-5-6,30 100 20,-23-59-14,18 71 80,-33-135-75,1 1 1,0-1 0,0 0 0,1 0-1,14 19 1,-20-30-19,1 0-1,-1 0 1,1 0 0,0 0-1,0 0 1,-1 0-1,1 0 1,0 0-1,0 0 1,0 0 0,0-1-1,0 1 1,0 0-1,0-1 1,0 1-1,0-1 1,1 1-1,-1-1 1,0 0 0,0 1-1,0-1 1,1 0-1,-1 0 1,0 0-1,0 0 1,2 0 0,1 0 10,0-1 0,0 0 1,7-3-1,-10 4-8,0 0 0,0-1 0,-1 1 0,1-1 0,0 1 0,0-1 0,-1 1 0,1-1 0,0 1 0,-1-1-1,1 0 1,-1 1 0,1-1 0,-1 0 0,1 0 0,-1 1 0,1-1 0,-1 0 0,0 0 0,1 0 0,-1 1 0,0-1 0,0-1 0,8-81 215,-8 78-221,1 0 0,0 1 0,0-1 0,0 1 0,1-1 0,0 1 0,3-7 0,2-4-5,-1 3-2,0 0 0,1 1 0,1-1 0,15-17 0,-20 26 7,0 0-1,-1 1 0,1-1 1,0 1-1,1 0 0,-1 0 1,0 0-1,1 0 0,-1 0 1,5-1-1,4 0-4,21-5 1,-16 5 2,72-22 2,19-3-6,-64 23 3,63 0-1,-105 5 5,103 0 23,-75 1 0,42 7-1,229 40 283,-1 3-95,8-4-129,68 6 2,-33-13 473,-128-30-149,-176-10-351,1-1 0,45-9 0,285-18-31,-15 2 67,-154-3 68,223-28 228,-368 53-279,74 4 0,52 14 37,87 1-20,-137-27-44,-3 1 53,55 14 61,-82 1-97,-35-4-27,-31-3-20,-26 1-29,0 1-1,0 1 1,16 0-1,-6 4 30,0 1 1,0 0-1,33 14 0,-37-13-18,-15-6-75,0 0-1,0 1 1,0-1-1,1 0 0,-1 0 1,0 1-1,0-1 1,0 1-1,0-1 1,0 1-1,0 0 1,0-1-1,0 1 0,0 0 1,0 0-1,0 0 1,0 0-1,0 0 1,-1 0-1,1 0 1,1 1-1,1 2-139,9 16-301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54:14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871 0 5889,'-4'3'375,"0"-1"0,0 0-1,0-1 1,0 1 0,0-1-1,-1 0 1,-5 1 0,2 0-236,1 0 0,-10 3 1,5-1-136,1 1 0,0 0 0,1 1 1,-17 11-1,-14 19-24,34-29 16,-32 32-16,-29 52-14,5 9 7,21-33 25,-43 54 27,45-66-11,-47 84 1,21-3-14,46-98-1,-91 182-52,102-201 33,4-6-45,-1-1 1,-10 16 0,-4 1-1148,16-24-66,8-4 505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10:26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10178,'11'92'3450,"-11"-91"-3379,0 0-1,0 0 0,1 0 0,-1 0 1,0 0-1,0 0 0,1 1 0,-1-1 1,0 0-1,1 0 0,0 0 0,-1 0 1,1 0-1,-1-1 0,1 1 1,0 0-1,0 1 0,0-2-54,-1 0 0,1 0 0,-1 0 0,0 0 0,1 0 0,-1 0 0,0 0-1,1 0 1,-1 0 0,1 0 0,-1-1 0,0 1 0,1 0 0,-1 0 0,0 0 0,1 0 0,-1-1 0,0 1-1,0 0 1,1 0 0,-1-1 0,1 1 0,1-2 66,38-21 143,-5 4-321,115-65 35,-127 73 96,1 2 1,0 0 0,0 2 0,43-8-1,95 1 327,0 13 49,-109 1-289,-49 0-112,10 0 24,-1 0-1,19 4 1,-28-4-30,0 1 0,0 0 1,-1 0-1,1 1 0,-1-1 0,1 1 0,-1-1 0,0 1 1,1 0-1,-1 0 0,0 1 0,0-1 0,4 5 1,-1 0 2,0 1 1,-1-1 0,0 1-1,0 1 1,-1-1 0,0 1-1,-1-1 1,5 16 0,-5-10-5,-1 1 1,0 0 0,-1 0 0,-1 26 0,-15 153-59,1-38-529,7 12-765,5-134 632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17:54:14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5305,'6'-4'2239,"-5"3"-2156,0 1 0,0-1 0,0 1 0,0-1 1,0 1-1,0-1 0,0 1 0,1 0 0,-1-1 1,0 1-1,0 0 0,0 0 0,0 0 0,1 0 1,-1 0-1,2 0 0,5 2-100,0-1-1,0 1 1,1 1 0,-1 0-1,0 0 1,7 4 0,4 4 11,20 14 1,-14-6-2,-2 0 0,25 26 0,37 49 56,5 4 152,-71-78-172,-4-5-36,0 0-1,1-1 0,34 24 1,46 10-1322,-57-31 684,62 31-130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6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4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11,'0'-4,"0"-2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7T17:08:07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98738-8F49-4BF3-87A9-BEB5BB7546EB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2122C-EB3F-4639-ACC0-1AAFB6DFEA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14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81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18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662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 eaLnBrk="1" hangingPunct="1"/>
            <a:fld id="{9A0DB2DC-4C9A-4742-B13C-FB6460FD3503}" type="slidenum">
              <a:rPr lang="zh-CN" altLang="en-US" sz="12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zh-CN" altLang="en-US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885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29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28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732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906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20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801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202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0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14826"/>
            <a:ext cx="12192000" cy="25431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7" name="Group 39"/>
          <p:cNvGrpSpPr/>
          <p:nvPr userDrawn="1"/>
        </p:nvGrpSpPr>
        <p:grpSpPr>
          <a:xfrm>
            <a:off x="10612968" y="1"/>
            <a:ext cx="1579033" cy="4132263"/>
            <a:chOff x="4571" y="0"/>
            <a:chExt cx="1189" cy="4015"/>
          </a:xfrm>
        </p:grpSpPr>
        <p:pic>
          <p:nvPicPr>
            <p:cNvPr id="3078" name="Picture 40" descr="模版2"/>
            <p:cNvPicPr>
              <a:picLocks noChangeAspect="1"/>
            </p:cNvPicPr>
            <p:nvPr/>
          </p:nvPicPr>
          <p:blipFill>
            <a:blip r:embed="rId3"/>
            <a:srcRect t="24028" r="49895"/>
            <a:stretch>
              <a:fillRect/>
            </a:stretch>
          </p:blipFill>
          <p:spPr>
            <a:xfrm>
              <a:off x="4571" y="2491"/>
              <a:ext cx="1189" cy="15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9" name="Picture 41" descr="模版2"/>
            <p:cNvPicPr>
              <a:picLocks noChangeAspect="1"/>
            </p:cNvPicPr>
            <p:nvPr/>
          </p:nvPicPr>
          <p:blipFill>
            <a:blip r:embed="rId3">
              <a:lum bright="-6000" contrast="12000"/>
            </a:blip>
            <a:srcRect l="57985"/>
            <a:stretch>
              <a:fillRect/>
            </a:stretch>
          </p:blipFill>
          <p:spPr>
            <a:xfrm>
              <a:off x="4763" y="0"/>
              <a:ext cx="997" cy="20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" name="Rectangle 42"/>
            <p:cNvSpPr>
              <a:spLocks noChangeArrowheads="1"/>
            </p:cNvSpPr>
            <p:nvPr/>
          </p:nvSpPr>
          <p:spPr bwMode="auto">
            <a:xfrm>
              <a:off x="5374" y="2275"/>
              <a:ext cx="386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auto">
            <a:xfrm>
              <a:off x="4614" y="674"/>
              <a:ext cx="190" cy="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3136900" y="131763"/>
            <a:ext cx="71374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oudy Stout" panose="0202090407030B020401" pitchFamily="18" charset="0"/>
                <a:ea typeface="宋体" panose="02010600030101010101" pitchFamily="2" charset="-122"/>
                <a:cs typeface="+mn-cs"/>
                <a:sym typeface="+mn-ea"/>
              </a:rPr>
              <a:t>忠诚 博雅 朴实 刚毅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Goudy Stout" panose="0202090407030B020401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3" name="图片 2" descr="图形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9860" y="19051"/>
            <a:ext cx="3603413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1237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1130078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6126162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61261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2043098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DAFFB-3F02-4686-97E4-940FC2A655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7749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8D845E-961E-4890-BF4E-1614EAFBD775}" type="datetimeFigureOut">
              <a:rPr lang="en-US" altLang="zh-CN"/>
              <a:pPr>
                <a:defRPr/>
              </a:pPr>
              <a:t>3/4/2022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586E7-D045-4710-A376-9962EEAB56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362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5589758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847120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152526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52526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7475684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3616410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0248354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73234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055445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144500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09600" y="1152526"/>
            <a:ext cx="10972800" cy="52482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主标题</a:t>
            </a:r>
          </a:p>
          <a:p>
            <a:pPr lvl="1" indent="-285750"/>
            <a:r>
              <a:rPr lang="zh-CN" altLang="en-US" dirty="0"/>
              <a:t> 第二标题</a:t>
            </a:r>
          </a:p>
          <a:p>
            <a:pPr lvl="2" indent="-228600"/>
            <a:r>
              <a:rPr lang="zh-CN" altLang="en-US" dirty="0"/>
              <a:t>第三标题</a:t>
            </a:r>
          </a:p>
          <a:p>
            <a:pPr lvl="3" indent="-228600"/>
            <a:r>
              <a:rPr lang="zh-CN" altLang="en-US" dirty="0"/>
              <a:t>第四标题</a:t>
            </a:r>
            <a:endParaRPr lang="en-US" altLang="zh-CN" dirty="0"/>
          </a:p>
          <a:p>
            <a:pPr lvl="4" indent="-228600"/>
            <a:r>
              <a:rPr lang="zh-CN" altLang="en-US" dirty="0"/>
              <a:t>第五层</a:t>
            </a:r>
            <a:endParaRPr lang="en-US" altLang="zh-CN" dirty="0"/>
          </a:p>
        </p:txBody>
      </p:sp>
      <p:sp>
        <p:nvSpPr>
          <p:cNvPr id="1029" name="Rectangle 28"/>
          <p:cNvSpPr>
            <a:spLocks noChangeArrowheads="1"/>
          </p:cNvSpPr>
          <p:nvPr/>
        </p:nvSpPr>
        <p:spPr bwMode="auto">
          <a:xfrm>
            <a:off x="757767" y="6388100"/>
            <a:ext cx="11159067" cy="65088"/>
          </a:xfrm>
          <a:prstGeom prst="rect">
            <a:avLst/>
          </a:prstGeom>
          <a:gradFill rotWithShape="1">
            <a:gsLst>
              <a:gs pos="100000">
                <a:srgbClr val="31759F"/>
              </a:gs>
              <a:gs pos="0">
                <a:schemeClr val="bg1"/>
              </a:gs>
              <a:gs pos="100000">
                <a:srgbClr val="006600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31" name="Text Box 34"/>
          <p:cNvSpPr txBox="1">
            <a:spLocks noChangeArrowheads="1"/>
          </p:cNvSpPr>
          <p:nvPr/>
        </p:nvSpPr>
        <p:spPr bwMode="auto">
          <a:xfrm>
            <a:off x="8026401" y="6553200"/>
            <a:ext cx="2781300" cy="3048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10598152" y="1"/>
            <a:ext cx="1593849" cy="6373813"/>
            <a:chOff x="4571" y="0"/>
            <a:chExt cx="1189" cy="4015"/>
          </a:xfrm>
        </p:grpSpPr>
        <p:pic>
          <p:nvPicPr>
            <p:cNvPr id="1034" name="Picture 39" descr="模版2"/>
            <p:cNvPicPr>
              <a:picLocks noChangeAspect="1"/>
            </p:cNvPicPr>
            <p:nvPr/>
          </p:nvPicPr>
          <p:blipFill>
            <a:blip r:embed="rId15"/>
            <a:srcRect t="24028" r="49895"/>
            <a:stretch>
              <a:fillRect/>
            </a:stretch>
          </p:blipFill>
          <p:spPr>
            <a:xfrm>
              <a:off x="4571" y="2491"/>
              <a:ext cx="1189" cy="15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5" name="Picture 40" descr="模版2"/>
            <p:cNvPicPr>
              <a:picLocks noChangeAspect="1"/>
            </p:cNvPicPr>
            <p:nvPr/>
          </p:nvPicPr>
          <p:blipFill>
            <a:blip r:embed="rId15">
              <a:lum bright="-6000" contrast="12000"/>
            </a:blip>
            <a:srcRect l="57985"/>
            <a:stretch>
              <a:fillRect/>
            </a:stretch>
          </p:blipFill>
          <p:spPr>
            <a:xfrm>
              <a:off x="4763" y="0"/>
              <a:ext cx="997" cy="20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7" name="Rectangle 41"/>
            <p:cNvSpPr>
              <a:spLocks noChangeArrowheads="1"/>
            </p:cNvSpPr>
            <p:nvPr/>
          </p:nvSpPr>
          <p:spPr bwMode="auto">
            <a:xfrm>
              <a:off x="5375" y="2275"/>
              <a:ext cx="385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8" name="Rectangle 42"/>
            <p:cNvSpPr>
              <a:spLocks noChangeArrowheads="1"/>
            </p:cNvSpPr>
            <p:nvPr/>
          </p:nvSpPr>
          <p:spPr bwMode="auto">
            <a:xfrm>
              <a:off x="4614" y="674"/>
              <a:ext cx="191" cy="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 userDrawn="1"/>
        </p:nvSpPr>
        <p:spPr>
          <a:xfrm>
            <a:off x="4809067" y="2722245"/>
            <a:ext cx="37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/>
          </a:p>
        </p:txBody>
      </p:sp>
      <p:sp>
        <p:nvSpPr>
          <p:cNvPr id="18" name="矩形 17"/>
          <p:cNvSpPr/>
          <p:nvPr userDrawn="1"/>
        </p:nvSpPr>
        <p:spPr>
          <a:xfrm>
            <a:off x="3340100" y="1762761"/>
            <a:ext cx="5511800" cy="4027805"/>
          </a:xfrm>
          <a:prstGeom prst="rect">
            <a:avLst/>
          </a:prstGeom>
          <a:blipFill rotWithShape="1">
            <a:blip r:embed="rId16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1800"/>
          </a:p>
        </p:txBody>
      </p:sp>
      <p:sp>
        <p:nvSpPr>
          <p:cNvPr id="19" name="圆角矩形 18"/>
          <p:cNvSpPr/>
          <p:nvPr userDrawn="1"/>
        </p:nvSpPr>
        <p:spPr>
          <a:xfrm>
            <a:off x="1200574" y="2849246"/>
            <a:ext cx="1820333" cy="1317625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endParaRPr lang="zh-CN" altLang="en-US" sz="1800"/>
          </a:p>
        </p:txBody>
      </p:sp>
      <p:pic>
        <p:nvPicPr>
          <p:cNvPr id="20" name="图片 19" descr="logo带字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45441" y="113031"/>
            <a:ext cx="5326380" cy="5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6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None/>
        <a:defRPr sz="2800">
          <a:solidFill>
            <a:schemeClr val="tx1"/>
          </a:solidFill>
          <a:latin typeface="+mn-lt"/>
          <a:ea typeface="+mn-ea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None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customXml" Target="../ink/ink25.xml"/><Relationship Id="rId4" Type="http://schemas.openxmlformats.org/officeDocument/2006/relationships/image" Target="../media/image19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31.xml"/><Relationship Id="rId18" Type="http://schemas.openxmlformats.org/officeDocument/2006/relationships/image" Target="../media/image42.png"/><Relationship Id="rId3" Type="http://schemas.openxmlformats.org/officeDocument/2006/relationships/customXml" Target="../ink/ink27.xml"/><Relationship Id="rId21" Type="http://schemas.openxmlformats.org/officeDocument/2006/relationships/customXml" Target="../ink/ink35.xml"/><Relationship Id="rId7" Type="http://schemas.openxmlformats.org/officeDocument/2006/relationships/customXml" Target="../ink/ink29.xml"/><Relationship Id="rId12" Type="http://schemas.openxmlformats.org/officeDocument/2006/relationships/image" Target="../media/image39.png"/><Relationship Id="rId17" Type="http://schemas.openxmlformats.org/officeDocument/2006/relationships/customXml" Target="../ink/ink3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customXml" Target="../ink/ink30.xml"/><Relationship Id="rId5" Type="http://schemas.openxmlformats.org/officeDocument/2006/relationships/customXml" Target="../ink/ink28.xml"/><Relationship Id="rId15" Type="http://schemas.openxmlformats.org/officeDocument/2006/relationships/customXml" Target="../ink/ink32.xml"/><Relationship Id="rId10" Type="http://schemas.openxmlformats.org/officeDocument/2006/relationships/image" Target="../media/image38.png"/><Relationship Id="rId19" Type="http://schemas.openxmlformats.org/officeDocument/2006/relationships/customXml" Target="../ink/ink34.xml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0.png"/><Relationship Id="rId22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customXml" Target="../ink/ink37.xml"/><Relationship Id="rId4" Type="http://schemas.openxmlformats.org/officeDocument/2006/relationships/image" Target="../media/image34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customXml" Target="../ink/ink40.xml"/><Relationship Id="rId4" Type="http://schemas.openxmlformats.org/officeDocument/2006/relationships/image" Target="../media/image34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380.png"/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12" Type="http://schemas.openxmlformats.org/officeDocument/2006/relationships/customXml" Target="../ink/ink47.xml"/><Relationship Id="rId17" Type="http://schemas.openxmlformats.org/officeDocument/2006/relationships/image" Target="../media/image400.png"/><Relationship Id="rId2" Type="http://schemas.openxmlformats.org/officeDocument/2006/relationships/customXml" Target="../ink/ink42.xml"/><Relationship Id="rId16" Type="http://schemas.openxmlformats.org/officeDocument/2006/relationships/customXml" Target="../ink/ink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370.png"/><Relationship Id="rId5" Type="http://schemas.openxmlformats.org/officeDocument/2006/relationships/customXml" Target="../ink/ink44.xml"/><Relationship Id="rId15" Type="http://schemas.openxmlformats.org/officeDocument/2006/relationships/image" Target="../media/image390.png"/><Relationship Id="rId10" Type="http://schemas.openxmlformats.org/officeDocument/2006/relationships/customXml" Target="../ink/ink46.xml"/><Relationship Id="rId4" Type="http://schemas.openxmlformats.org/officeDocument/2006/relationships/customXml" Target="../ink/ink43.xml"/><Relationship Id="rId9" Type="http://schemas.openxmlformats.org/officeDocument/2006/relationships/image" Target="../media/image360.png"/><Relationship Id="rId14" Type="http://schemas.openxmlformats.org/officeDocument/2006/relationships/customXml" Target="../ink/ink4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5" Type="http://schemas.openxmlformats.org/officeDocument/2006/relationships/customXml" Target="../ink/ink51.xml"/><Relationship Id="rId10" Type="http://schemas.openxmlformats.org/officeDocument/2006/relationships/image" Target="../media/image450.png"/><Relationship Id="rId4" Type="http://schemas.openxmlformats.org/officeDocument/2006/relationships/image" Target="../media/image420.png"/><Relationship Id="rId9" Type="http://schemas.openxmlformats.org/officeDocument/2006/relationships/customXml" Target="../ink/ink5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0.png"/><Relationship Id="rId5" Type="http://schemas.openxmlformats.org/officeDocument/2006/relationships/customXml" Target="../ink/ink55.xml"/><Relationship Id="rId10" Type="http://schemas.openxmlformats.org/officeDocument/2006/relationships/image" Target="../media/image500.png"/><Relationship Id="rId4" Type="http://schemas.openxmlformats.org/officeDocument/2006/relationships/image" Target="../media/image470.png"/><Relationship Id="rId9" Type="http://schemas.openxmlformats.org/officeDocument/2006/relationships/customXml" Target="../ink/ink5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sci-hub.se/" TargetMode="External"/><Relationship Id="rId7" Type="http://schemas.openxmlformats.org/officeDocument/2006/relationships/customXml" Target="../ink/ink59.xml"/><Relationship Id="rId2" Type="http://schemas.openxmlformats.org/officeDocument/2006/relationships/hyperlink" Target="https://www.sci-hub.ren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customXml" Target="../ink/ink58.xml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customXml" Target="../ink/ink6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2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customXml" Target="../ink/ink16.xml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.xml"/><Relationship Id="rId11" Type="http://schemas.openxmlformats.org/officeDocument/2006/relationships/customXml" Target="../ink/ink11.xml"/><Relationship Id="rId24" Type="http://schemas.openxmlformats.org/officeDocument/2006/relationships/image" Target="../media/image27.png"/><Relationship Id="rId5" Type="http://schemas.openxmlformats.org/officeDocument/2006/relationships/image" Target="../media/image14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10" Type="http://schemas.openxmlformats.org/officeDocument/2006/relationships/image" Target="../media/image20.png"/><Relationship Id="rId19" Type="http://schemas.openxmlformats.org/officeDocument/2006/relationships/customXml" Target="../ink/ink15.xml"/><Relationship Id="rId4" Type="http://schemas.openxmlformats.org/officeDocument/2006/relationships/customXml" Target="../ink/ink7.xml"/><Relationship Id="rId9" Type="http://schemas.openxmlformats.org/officeDocument/2006/relationships/customXml" Target="../ink/ink10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0.xml"/><Relationship Id="rId11" Type="http://schemas.openxmlformats.org/officeDocument/2006/relationships/customXml" Target="../ink/ink22.xml"/><Relationship Id="rId5" Type="http://schemas.openxmlformats.org/officeDocument/2006/relationships/image" Target="../media/image19.png"/><Relationship Id="rId10" Type="http://schemas.openxmlformats.org/officeDocument/2006/relationships/image" Target="../media/image30.png"/><Relationship Id="rId4" Type="http://schemas.openxmlformats.org/officeDocument/2006/relationships/customXml" Target="../ink/ink19.xml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矩形 3"/>
          <p:cNvSpPr/>
          <p:nvPr/>
        </p:nvSpPr>
        <p:spPr>
          <a:xfrm>
            <a:off x="1977189" y="2189221"/>
            <a:ext cx="8272462" cy="165545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CSIT940 Research Methodology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Tutorial</a:t>
            </a:r>
            <a:r>
              <a:rPr lang="zh-CN" altLang="en-US" sz="36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en-US" altLang="zh-CN" sz="36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Class</a:t>
            </a:r>
            <a:endParaRPr lang="zh-CN" altLang="en-US" sz="3600" b="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4462637" y="3930234"/>
            <a:ext cx="4667509" cy="1732706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563C1"/>
              </a:buClr>
            </a:pPr>
            <a:r>
              <a:rPr lang="en-US" altLang="zh-CN" sz="2000" b="1" kern="0" dirty="0">
                <a:solidFill>
                  <a:srgbClr val="ED7D31"/>
                </a:solidFill>
                <a:latin typeface="Verdana" panose="020B0604030504040204" pitchFamily="34" charset="0"/>
                <a:ea typeface="楷体_GB2312" pitchFamily="49" charset="-122"/>
              </a:rPr>
              <a:t>Location:</a:t>
            </a:r>
            <a:r>
              <a:rPr lang="zh-CN" altLang="en-US" sz="2000" b="1" kern="0" dirty="0">
                <a:solidFill>
                  <a:srgbClr val="ED7D31"/>
                </a:solidFill>
                <a:latin typeface="Verdana" panose="020B0604030504040204" pitchFamily="34" charset="0"/>
                <a:ea typeface="楷体_GB2312" pitchFamily="49" charset="-122"/>
              </a:rPr>
              <a:t> </a:t>
            </a:r>
            <a:r>
              <a:rPr lang="en-US" altLang="zh-CN" sz="2000" b="1" kern="0" dirty="0">
                <a:solidFill>
                  <a:srgbClr val="ED7D31"/>
                </a:solidFill>
                <a:latin typeface="Verdana" panose="020B0604030504040204" pitchFamily="34" charset="0"/>
                <a:ea typeface="楷体_GB2312" pitchFamily="49" charset="-122"/>
              </a:rPr>
              <a:t>N512</a:t>
            </a:r>
          </a:p>
          <a:p>
            <a:pPr>
              <a:buClr>
                <a:srgbClr val="0563C1"/>
              </a:buClr>
            </a:pPr>
            <a:r>
              <a:rPr lang="en-US" altLang="zh-CN" sz="2000" b="1" kern="0" dirty="0">
                <a:solidFill>
                  <a:srgbClr val="ED7D31"/>
                </a:solidFill>
                <a:latin typeface="Verdana" panose="020B0604030504040204" pitchFamily="34" charset="0"/>
                <a:ea typeface="楷体_GB2312" pitchFamily="49" charset="-122"/>
              </a:rPr>
              <a:t>Time:  UOW WEEK    1-13</a:t>
            </a:r>
          </a:p>
          <a:p>
            <a:pPr marL="0" indent="0">
              <a:buClr>
                <a:srgbClr val="0563C1"/>
              </a:buClr>
              <a:buNone/>
            </a:pPr>
            <a:r>
              <a:rPr lang="en-US" altLang="zh-CN" sz="2000" b="1" kern="0" dirty="0">
                <a:solidFill>
                  <a:srgbClr val="ED7D31"/>
                </a:solidFill>
                <a:latin typeface="Verdana" panose="020B0604030504040204" pitchFamily="34" charset="0"/>
                <a:ea typeface="楷体_GB2312" pitchFamily="49" charset="-122"/>
              </a:rPr>
              <a:t>   	     THU  14:05 – 16:05</a:t>
            </a:r>
          </a:p>
          <a:p>
            <a:pPr marL="0" indent="0">
              <a:buClr>
                <a:srgbClr val="0563C1"/>
              </a:buClr>
              <a:buNone/>
            </a:pPr>
            <a:r>
              <a:rPr lang="en-US" altLang="zh-CN" sz="2000" b="1" kern="0" dirty="0">
                <a:solidFill>
                  <a:srgbClr val="ED7D31"/>
                </a:solidFill>
                <a:latin typeface="Verdana" panose="020B0604030504040204" pitchFamily="34" charset="0"/>
                <a:ea typeface="楷体_GB2312" pitchFamily="49" charset="-122"/>
              </a:rPr>
              <a:t>     </a:t>
            </a:r>
          </a:p>
          <a:p>
            <a:pPr lvl="3"/>
            <a:endParaRPr lang="en-US" altLang="zh-CN" sz="1200" b="1" dirty="0">
              <a:solidFill>
                <a:prstClr val="black"/>
              </a:solidFill>
              <a:latin typeface="Verdana"/>
              <a:ea typeface="微软雅黑" panose="020B0503020204020204" pitchFamily="34" charset="-122"/>
            </a:endParaRPr>
          </a:p>
          <a:p>
            <a:pPr>
              <a:buClr>
                <a:srgbClr val="0563C1"/>
              </a:buClr>
            </a:pPr>
            <a:endParaRPr lang="en-US" sz="1800" b="1" dirty="0">
              <a:solidFill>
                <a:prstClr val="black"/>
              </a:solidFill>
              <a:latin typeface="Verdan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497" y="778923"/>
            <a:ext cx="1515745" cy="15182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2366964" y="72707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3.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Searching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correlated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4273512" y="134825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找到更多的文章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8C959A3-DBE1-43DD-A951-5B4255DD1069}"/>
              </a:ext>
            </a:extLst>
          </p:cNvPr>
          <p:cNvSpPr txBox="1"/>
          <p:nvPr/>
        </p:nvSpPr>
        <p:spPr>
          <a:xfrm>
            <a:off x="825560" y="1838843"/>
            <a:ext cx="1152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计算机领域的论文检索网站：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https://dblp.uni-trier.de/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14:cNvPr>
              <p14:cNvContentPartPr/>
              <p14:nvPr/>
            </p14:nvContentPartPr>
            <p14:xfrm>
              <a:off x="5509874" y="2129243"/>
              <a:ext cx="360" cy="4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874" y="2119425"/>
                <a:ext cx="18000" cy="23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14:cNvPr>
              <p14:cNvContentPartPr/>
              <p14:nvPr/>
            </p14:nvContentPartPr>
            <p14:xfrm>
              <a:off x="5448674" y="1809923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9674" y="18009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BA79A5C-8B5B-4578-9090-B05225C48B85}"/>
                  </a:ext>
                </a:extLst>
              </p14:cNvPr>
              <p14:cNvContentPartPr/>
              <p14:nvPr/>
            </p14:nvContentPartPr>
            <p14:xfrm>
              <a:off x="3781514" y="4277003"/>
              <a:ext cx="33120" cy="18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BA79A5C-8B5B-4578-9090-B05225C48B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2514" y="4268003"/>
                <a:ext cx="507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D362EAD-F58F-4194-AE81-F33207B2A9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25" y="2625799"/>
            <a:ext cx="7980278" cy="37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5897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2366964" y="72707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3.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Searching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correlated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4273512" y="134825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找到更多的文章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8C959A3-DBE1-43DD-A951-5B4255DD1069}"/>
              </a:ext>
            </a:extLst>
          </p:cNvPr>
          <p:cNvSpPr txBox="1"/>
          <p:nvPr/>
        </p:nvSpPr>
        <p:spPr>
          <a:xfrm>
            <a:off x="825560" y="1838843"/>
            <a:ext cx="1152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计算机领域的论文检索网站：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https://dblp.uni-trier.de/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14:cNvPr>
              <p14:cNvContentPartPr/>
              <p14:nvPr/>
            </p14:nvContentPartPr>
            <p14:xfrm>
              <a:off x="5509874" y="2129243"/>
              <a:ext cx="360" cy="4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874" y="2119425"/>
                <a:ext cx="18000" cy="23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14:cNvPr>
              <p14:cNvContentPartPr/>
              <p14:nvPr/>
            </p14:nvContentPartPr>
            <p14:xfrm>
              <a:off x="5448674" y="1809923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9674" y="18009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BA79A5C-8B5B-4578-9090-B05225C48B85}"/>
                  </a:ext>
                </a:extLst>
              </p14:cNvPr>
              <p14:cNvContentPartPr/>
              <p14:nvPr/>
            </p14:nvContentPartPr>
            <p14:xfrm>
              <a:off x="3781514" y="4277003"/>
              <a:ext cx="33120" cy="18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BA79A5C-8B5B-4578-9090-B05225C48B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2514" y="4268003"/>
                <a:ext cx="507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270DE61-1753-4201-9677-2C6850F3E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209" y="2395026"/>
            <a:ext cx="10721581" cy="17874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7A3C04-3C44-4E32-8603-7B167D253B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036" y="4659075"/>
            <a:ext cx="10746980" cy="1066761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565C00D-21AA-432A-AB05-291BDA927D6D}"/>
              </a:ext>
            </a:extLst>
          </p:cNvPr>
          <p:cNvSpPr txBox="1"/>
          <p:nvPr/>
        </p:nvSpPr>
        <p:spPr>
          <a:xfrm>
            <a:off x="1099881" y="4098307"/>
            <a:ext cx="1152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可以查看文章更多的信息，如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abstract 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等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BFBE5697-A979-4C9B-8679-88D16B4AD701}"/>
              </a:ext>
            </a:extLst>
          </p:cNvPr>
          <p:cNvSpPr txBox="1"/>
          <p:nvPr/>
        </p:nvSpPr>
        <p:spPr>
          <a:xfrm>
            <a:off x="1064711" y="6148256"/>
            <a:ext cx="11525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获取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bib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格式的引用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DFDCD06-0304-4C09-A4CF-4D5243595839}"/>
                  </a:ext>
                </a:extLst>
              </p14:cNvPr>
              <p14:cNvContentPartPr/>
              <p14:nvPr/>
            </p14:nvContentPartPr>
            <p14:xfrm>
              <a:off x="1301834" y="2889203"/>
              <a:ext cx="1668600" cy="4989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DFDCD06-0304-4C09-A4CF-4D52435958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3194" y="2880563"/>
                <a:ext cx="1686240" cy="51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F6015900-D4A0-4E9D-884A-557072919583}"/>
              </a:ext>
            </a:extLst>
          </p:cNvPr>
          <p:cNvGrpSpPr/>
          <p:nvPr/>
        </p:nvGrpSpPr>
        <p:grpSpPr>
          <a:xfrm>
            <a:off x="846794" y="3302843"/>
            <a:ext cx="552240" cy="1250280"/>
            <a:chOff x="846794" y="3302843"/>
            <a:chExt cx="552240" cy="12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A4117E0-2753-4501-B8E4-6FCB2B642695}"/>
                    </a:ext>
                  </a:extLst>
                </p14:cNvPr>
                <p14:cNvContentPartPr/>
                <p14:nvPr/>
              </p14:nvContentPartPr>
              <p14:xfrm>
                <a:off x="846794" y="3302843"/>
                <a:ext cx="552240" cy="1062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A4117E0-2753-4501-B8E4-6FCB2B64269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8154" y="3293843"/>
                  <a:ext cx="56988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8F47CD8-7E47-490E-AEA3-6ABEB1790CB5}"/>
                    </a:ext>
                  </a:extLst>
                </p14:cNvPr>
                <p14:cNvContentPartPr/>
                <p14:nvPr/>
              </p14:nvContentPartPr>
              <p14:xfrm>
                <a:off x="973154" y="4145243"/>
                <a:ext cx="300240" cy="407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8F47CD8-7E47-490E-AEA3-6ABEB1790CB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4514" y="4136603"/>
                  <a:ext cx="31788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F6879A-A2E3-4AD2-9089-C8C237752423}"/>
              </a:ext>
            </a:extLst>
          </p:cNvPr>
          <p:cNvGrpSpPr/>
          <p:nvPr/>
        </p:nvGrpSpPr>
        <p:grpSpPr>
          <a:xfrm>
            <a:off x="866234" y="5288243"/>
            <a:ext cx="1230120" cy="1087920"/>
            <a:chOff x="866234" y="5288243"/>
            <a:chExt cx="1230120" cy="10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BFFC9EF-4BD6-47D7-BCF5-E50F3987D77C}"/>
                    </a:ext>
                  </a:extLst>
                </p14:cNvPr>
                <p14:cNvContentPartPr/>
                <p14:nvPr/>
              </p14:nvContentPartPr>
              <p14:xfrm>
                <a:off x="1212194" y="5288243"/>
                <a:ext cx="884160" cy="3128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BFFC9EF-4BD6-47D7-BCF5-E50F3987D77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03194" y="5279243"/>
                  <a:ext cx="9018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EB9BD31-53A7-437B-802E-C6BED1EFD27B}"/>
                    </a:ext>
                  </a:extLst>
                </p14:cNvPr>
                <p14:cNvContentPartPr/>
                <p14:nvPr/>
              </p14:nvContentPartPr>
              <p14:xfrm>
                <a:off x="1004474" y="5556443"/>
                <a:ext cx="303120" cy="775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EB9BD31-53A7-437B-802E-C6BED1EFD27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5474" y="5547803"/>
                  <a:ext cx="32076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7524BBE-2B57-4B9D-A4DE-F4407D02EC0B}"/>
                    </a:ext>
                  </a:extLst>
                </p14:cNvPr>
                <p14:cNvContentPartPr/>
                <p14:nvPr/>
              </p14:nvContentPartPr>
              <p14:xfrm>
                <a:off x="866234" y="6136763"/>
                <a:ext cx="335520" cy="239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7524BBE-2B57-4B9D-A4DE-F4407D02EC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7234" y="6128123"/>
                  <a:ext cx="353160" cy="25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139341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2366964" y="72707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3.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Searching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correlated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4273512" y="134825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找到更多的文章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8C959A3-DBE1-43DD-A951-5B4255DD1069}"/>
              </a:ext>
            </a:extLst>
          </p:cNvPr>
          <p:cNvSpPr txBox="1"/>
          <p:nvPr/>
        </p:nvSpPr>
        <p:spPr>
          <a:xfrm>
            <a:off x="825560" y="1838843"/>
            <a:ext cx="11525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/>
              <a:t>Connected papers</a:t>
            </a:r>
            <a:r>
              <a:rPr lang="zh-CN" altLang="en-US" sz="2400" dirty="0"/>
              <a:t>（https://www.connectedpapers.com/）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14:cNvPr>
              <p14:cNvContentPartPr/>
              <p14:nvPr/>
            </p14:nvContentPartPr>
            <p14:xfrm>
              <a:off x="5509874" y="2129243"/>
              <a:ext cx="360" cy="4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874" y="2119425"/>
                <a:ext cx="18000" cy="23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14:cNvPr>
              <p14:cNvContentPartPr/>
              <p14:nvPr/>
            </p14:nvContentPartPr>
            <p14:xfrm>
              <a:off x="5448674" y="1809923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9674" y="18009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BA79A5C-8B5B-4578-9090-B05225C48B85}"/>
                  </a:ext>
                </a:extLst>
              </p14:cNvPr>
              <p14:cNvContentPartPr/>
              <p14:nvPr/>
            </p14:nvContentPartPr>
            <p14:xfrm>
              <a:off x="3781514" y="4277003"/>
              <a:ext cx="33120" cy="18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BA79A5C-8B5B-4578-9090-B05225C48B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2514" y="4268003"/>
                <a:ext cx="507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2AFF6B22-AB55-46BC-A1F3-BCFE6F64DF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3139" y="2493817"/>
            <a:ext cx="7179799" cy="39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3005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2366964" y="72707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3.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Searching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correlated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4273512" y="134825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找到更多的文章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8C959A3-DBE1-43DD-A951-5B4255DD1069}"/>
              </a:ext>
            </a:extLst>
          </p:cNvPr>
          <p:cNvSpPr txBox="1"/>
          <p:nvPr/>
        </p:nvSpPr>
        <p:spPr>
          <a:xfrm>
            <a:off x="825560" y="1838843"/>
            <a:ext cx="11525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/>
              <a:t>Connected papers</a:t>
            </a:r>
            <a:r>
              <a:rPr lang="zh-CN" altLang="en-US" sz="2400" dirty="0"/>
              <a:t>（https://www.connectedpapers.com/）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14:cNvPr>
              <p14:cNvContentPartPr/>
              <p14:nvPr/>
            </p14:nvContentPartPr>
            <p14:xfrm>
              <a:off x="5509874" y="2129243"/>
              <a:ext cx="360" cy="4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874" y="2119425"/>
                <a:ext cx="18000" cy="23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14:cNvPr>
              <p14:cNvContentPartPr/>
              <p14:nvPr/>
            </p14:nvContentPartPr>
            <p14:xfrm>
              <a:off x="5448674" y="1809923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9674" y="18009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BA79A5C-8B5B-4578-9090-B05225C48B85}"/>
                  </a:ext>
                </a:extLst>
              </p14:cNvPr>
              <p14:cNvContentPartPr/>
              <p14:nvPr/>
            </p14:nvContentPartPr>
            <p14:xfrm>
              <a:off x="3781514" y="4277003"/>
              <a:ext cx="33120" cy="18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BA79A5C-8B5B-4578-9090-B05225C48B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2514" y="4268003"/>
                <a:ext cx="507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0FA5A89C-E954-40B4-B83C-C4F66C9177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125" y="2671893"/>
            <a:ext cx="7925702" cy="37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7284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334F0A0-6CE6-4F7B-9B98-C5ED7E3C792F}"/>
                  </a:ext>
                </a:extLst>
              </p14:cNvPr>
              <p14:cNvContentPartPr/>
              <p14:nvPr/>
            </p14:nvContentPartPr>
            <p14:xfrm>
              <a:off x="5664674" y="1373243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334F0A0-6CE6-4F7B-9B98-C5ED7E3C79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5674" y="13646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62380FB-D422-4B48-97B7-71C56B7954CC}"/>
                  </a:ext>
                </a:extLst>
              </p14:cNvPr>
              <p14:cNvContentPartPr/>
              <p14:nvPr/>
            </p14:nvContentPartPr>
            <p14:xfrm>
              <a:off x="5908034" y="557843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62380FB-D422-4B48-97B7-71C56B795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9394" y="5488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30989B8-E79D-4710-9184-57196D7EFBB5}"/>
                  </a:ext>
                </a:extLst>
              </p14:cNvPr>
              <p14:cNvContentPartPr/>
              <p14:nvPr/>
            </p14:nvContentPartPr>
            <p14:xfrm>
              <a:off x="6124034" y="243563"/>
              <a:ext cx="3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30989B8-E79D-4710-9184-57196D7EFB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5034" y="23456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Box 47">
            <a:extLst>
              <a:ext uri="{FF2B5EF4-FFF2-40B4-BE49-F238E27FC236}">
                <a16:creationId xmlns:a16="http://schemas.microsoft.com/office/drawing/2014/main" id="{6057C68E-885A-402A-A6FC-04A375534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777" y="1003740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4.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Download the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AFCC10-DD76-4EF0-85D4-F7C815392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020" y="2135034"/>
            <a:ext cx="8600759" cy="984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358875-312D-438F-AC6A-008905A49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863" y="3504028"/>
            <a:ext cx="6921246" cy="253038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D9CAA69E-81C4-42FF-A9C0-5043C1EBBC71}"/>
              </a:ext>
            </a:extLst>
          </p:cNvPr>
          <p:cNvSpPr txBox="1"/>
          <p:nvPr/>
        </p:nvSpPr>
        <p:spPr>
          <a:xfrm>
            <a:off x="1459974" y="182034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Google scholar</a:t>
            </a: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</a:t>
            </a:r>
            <a:endParaRPr lang="en-US" altLang="zh-CN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4703934E-037B-4302-A89B-34E44E69878A}"/>
              </a:ext>
            </a:extLst>
          </p:cNvPr>
          <p:cNvSpPr txBox="1"/>
          <p:nvPr/>
        </p:nvSpPr>
        <p:spPr>
          <a:xfrm>
            <a:off x="1391980" y="331936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百度学术：</a:t>
            </a:r>
            <a:endParaRPr lang="en-US" altLang="zh-CN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5C3D591-248C-4555-94A8-55F70EB34EE8}"/>
              </a:ext>
            </a:extLst>
          </p:cNvPr>
          <p:cNvSpPr txBox="1"/>
          <p:nvPr/>
        </p:nvSpPr>
        <p:spPr>
          <a:xfrm>
            <a:off x="8114240" y="3059668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直接点击下载</a:t>
            </a:r>
            <a:r>
              <a:rPr lang="en-US" altLang="zh-CN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852DD74-8B7C-4D8A-A585-3EEEDA48734F}"/>
                  </a:ext>
                </a:extLst>
              </p14:cNvPr>
              <p14:cNvContentPartPr/>
              <p14:nvPr/>
            </p14:nvContentPartPr>
            <p14:xfrm>
              <a:off x="7897851" y="2053554"/>
              <a:ext cx="1438920" cy="69084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852DD74-8B7C-4D8A-A585-3EEEDA4873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88851" y="2044554"/>
                <a:ext cx="1456560" cy="70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BB5F5231-5555-4162-A9B3-369D62FB0065}"/>
              </a:ext>
            </a:extLst>
          </p:cNvPr>
          <p:cNvGrpSpPr/>
          <p:nvPr/>
        </p:nvGrpSpPr>
        <p:grpSpPr>
          <a:xfrm>
            <a:off x="8756451" y="2745114"/>
            <a:ext cx="213840" cy="417600"/>
            <a:chOff x="8756451" y="2745114"/>
            <a:chExt cx="21384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044F00F-F794-412D-B40C-7A5CBAB061C6}"/>
                    </a:ext>
                  </a:extLst>
                </p14:cNvPr>
                <p14:cNvContentPartPr/>
                <p14:nvPr/>
              </p14:nvContentPartPr>
              <p14:xfrm>
                <a:off x="8877771" y="2745114"/>
                <a:ext cx="29880" cy="4176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044F00F-F794-412D-B40C-7A5CBAB061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69131" y="2736114"/>
                  <a:ext cx="475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9418787-DF9F-47D7-9978-BD0389B517FB}"/>
                    </a:ext>
                  </a:extLst>
                </p14:cNvPr>
                <p14:cNvContentPartPr/>
                <p14:nvPr/>
              </p14:nvContentPartPr>
              <p14:xfrm>
                <a:off x="8756451" y="2747274"/>
                <a:ext cx="213840" cy="128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9418787-DF9F-47D7-9978-BD0389B517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47811" y="2738634"/>
                  <a:ext cx="2314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E79BC5D-5363-4B05-A646-A19996AE6C91}"/>
              </a:ext>
            </a:extLst>
          </p:cNvPr>
          <p:cNvGrpSpPr/>
          <p:nvPr/>
        </p:nvGrpSpPr>
        <p:grpSpPr>
          <a:xfrm>
            <a:off x="7746651" y="3567714"/>
            <a:ext cx="1042920" cy="1167840"/>
            <a:chOff x="7746651" y="3567714"/>
            <a:chExt cx="1042920" cy="11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AD28BE9-24B4-4635-8EE7-C028F2AFCE94}"/>
                    </a:ext>
                  </a:extLst>
                </p14:cNvPr>
                <p14:cNvContentPartPr/>
                <p14:nvPr/>
              </p14:nvContentPartPr>
              <p14:xfrm>
                <a:off x="7865811" y="3567714"/>
                <a:ext cx="923760" cy="935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AD28BE9-24B4-4635-8EE7-C028F2AFCE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57171" y="3559074"/>
                  <a:ext cx="94140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8FA65BF-9721-4AAE-817F-82B7F7B7B0A3}"/>
                    </a:ext>
                  </a:extLst>
                </p14:cNvPr>
                <p14:cNvContentPartPr/>
                <p14:nvPr/>
              </p14:nvContentPartPr>
              <p14:xfrm>
                <a:off x="7746651" y="4265034"/>
                <a:ext cx="201240" cy="470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8FA65BF-9721-4AAE-817F-82B7F7B7B0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37651" y="4256034"/>
                  <a:ext cx="218880" cy="48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04298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7">
            <a:extLst>
              <a:ext uri="{FF2B5EF4-FFF2-40B4-BE49-F238E27FC236}">
                <a16:creationId xmlns:a16="http://schemas.microsoft.com/office/drawing/2014/main" id="{87EAC7F7-9FF5-4386-AF8D-C4374B75B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749" y="891198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4.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Download the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1E8342E-2AD4-41E1-ADFF-1C758C7AEE9A}"/>
              </a:ext>
            </a:extLst>
          </p:cNvPr>
          <p:cNvSpPr txBox="1"/>
          <p:nvPr/>
        </p:nvSpPr>
        <p:spPr>
          <a:xfrm>
            <a:off x="1891383" y="1829723"/>
            <a:ext cx="613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使用</a:t>
            </a:r>
            <a:r>
              <a:rPr lang="en-US" altLang="zh-CN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UOW</a:t>
            </a: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的图书馆系统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https://www.uow.edu.au/library/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AE7613-BCA1-4317-80E1-1788BEC1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34" y="2480309"/>
            <a:ext cx="8121748" cy="3521539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A750892-B0B2-43A8-B6C0-BE6F5DF9E7B2}"/>
              </a:ext>
            </a:extLst>
          </p:cNvPr>
          <p:cNvSpPr txBox="1"/>
          <p:nvPr/>
        </p:nvSpPr>
        <p:spPr>
          <a:xfrm>
            <a:off x="468202" y="3487367"/>
            <a:ext cx="219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点击这里进行下载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A84FB5-06F4-4AD4-97AC-C745FAF3EBA5}"/>
              </a:ext>
            </a:extLst>
          </p:cNvPr>
          <p:cNvGrpSpPr/>
          <p:nvPr/>
        </p:nvGrpSpPr>
        <p:grpSpPr>
          <a:xfrm>
            <a:off x="1256474" y="3326603"/>
            <a:ext cx="3816360" cy="1550160"/>
            <a:chOff x="1256474" y="3326603"/>
            <a:chExt cx="3816360" cy="15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21A9E80-2BB0-403A-A9CC-99B5ED7DBCD6}"/>
                    </a:ext>
                  </a:extLst>
                </p14:cNvPr>
                <p14:cNvContentPartPr/>
                <p14:nvPr/>
              </p14:nvContentPartPr>
              <p14:xfrm>
                <a:off x="3524834" y="3326603"/>
                <a:ext cx="1548000" cy="1550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21A9E80-2BB0-403A-A9CC-99B5ED7DBC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5834" y="3317963"/>
                  <a:ext cx="1565640" cy="15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9DB3993-6001-4421-9D15-F28FB9CD1335}"/>
                    </a:ext>
                  </a:extLst>
                </p14:cNvPr>
                <p14:cNvContentPartPr/>
                <p14:nvPr/>
              </p14:nvContentPartPr>
              <p14:xfrm>
                <a:off x="1525034" y="4198523"/>
                <a:ext cx="2050200" cy="591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9DB3993-6001-4421-9D15-F28FB9CD13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16034" y="4189523"/>
                  <a:ext cx="206784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44746CE-22E7-4C41-AA9B-25C901B15572}"/>
                    </a:ext>
                  </a:extLst>
                </p14:cNvPr>
                <p14:cNvContentPartPr/>
                <p14:nvPr/>
              </p14:nvContentPartPr>
              <p14:xfrm>
                <a:off x="1256474" y="3904043"/>
                <a:ext cx="319320" cy="6685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44746CE-22E7-4C41-AA9B-25C901B1557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47834" y="3895043"/>
                  <a:ext cx="33696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2CEFC93-A65B-4582-96B4-3C582BFA6B15}"/>
                    </a:ext>
                  </a:extLst>
                </p14:cNvPr>
                <p14:cNvContentPartPr/>
                <p14:nvPr/>
              </p14:nvContentPartPr>
              <p14:xfrm>
                <a:off x="1512434" y="3983603"/>
                <a:ext cx="285120" cy="2829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2CEFC93-A65B-4582-96B4-3C582BFA6B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03434" y="3974603"/>
                  <a:ext cx="302760" cy="30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053410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7">
            <a:extLst>
              <a:ext uri="{FF2B5EF4-FFF2-40B4-BE49-F238E27FC236}">
                <a16:creationId xmlns:a16="http://schemas.microsoft.com/office/drawing/2014/main" id="{87EAC7F7-9FF5-4386-AF8D-C4374B75B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749" y="891198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3.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Download the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1E8342E-2AD4-41E1-ADFF-1C758C7AEE9A}"/>
              </a:ext>
            </a:extLst>
          </p:cNvPr>
          <p:cNvSpPr txBox="1"/>
          <p:nvPr/>
        </p:nvSpPr>
        <p:spPr>
          <a:xfrm>
            <a:off x="1891383" y="1829723"/>
            <a:ext cx="613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使用</a:t>
            </a:r>
            <a:r>
              <a:rPr lang="en-US" altLang="zh-CN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UOW</a:t>
            </a: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的图书馆系统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https://www.uow.edu.au/library/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A750892-B0B2-43A8-B6C0-BE6F5DF9E7B2}"/>
              </a:ext>
            </a:extLst>
          </p:cNvPr>
          <p:cNvSpPr txBox="1"/>
          <p:nvPr/>
        </p:nvSpPr>
        <p:spPr>
          <a:xfrm>
            <a:off x="454134" y="3261962"/>
            <a:ext cx="219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进行转跳到别的页面进行下载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814D68-B8ED-4656-8CDA-0A74F399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43" y="2091323"/>
            <a:ext cx="9222443" cy="3875479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A84FB5-06F4-4AD4-97AC-C745FAF3EBA5}"/>
              </a:ext>
            </a:extLst>
          </p:cNvPr>
          <p:cNvGrpSpPr/>
          <p:nvPr/>
        </p:nvGrpSpPr>
        <p:grpSpPr>
          <a:xfrm>
            <a:off x="889583" y="3370633"/>
            <a:ext cx="3816360" cy="1550160"/>
            <a:chOff x="1256474" y="3326603"/>
            <a:chExt cx="3816360" cy="15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21A9E80-2BB0-403A-A9CC-99B5ED7DBCD6}"/>
                    </a:ext>
                  </a:extLst>
                </p14:cNvPr>
                <p14:cNvContentPartPr/>
                <p14:nvPr/>
              </p14:nvContentPartPr>
              <p14:xfrm>
                <a:off x="3524834" y="3326603"/>
                <a:ext cx="1548000" cy="1550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21A9E80-2BB0-403A-A9CC-99B5ED7DBC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5834" y="3317603"/>
                  <a:ext cx="1565640" cy="15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9DB3993-6001-4421-9D15-F28FB9CD1335}"/>
                    </a:ext>
                  </a:extLst>
                </p14:cNvPr>
                <p14:cNvContentPartPr/>
                <p14:nvPr/>
              </p14:nvContentPartPr>
              <p14:xfrm>
                <a:off x="1525034" y="4198523"/>
                <a:ext cx="2050200" cy="591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9DB3993-6001-4421-9D15-F28FB9CD13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16034" y="4189523"/>
                  <a:ext cx="206784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44746CE-22E7-4C41-AA9B-25C901B15572}"/>
                    </a:ext>
                  </a:extLst>
                </p14:cNvPr>
                <p14:cNvContentPartPr/>
                <p14:nvPr/>
              </p14:nvContentPartPr>
              <p14:xfrm>
                <a:off x="1256474" y="3904043"/>
                <a:ext cx="319320" cy="6685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44746CE-22E7-4C41-AA9B-25C901B1557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47464" y="3895043"/>
                  <a:ext cx="33698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2CEFC93-A65B-4582-96B4-3C582BFA6B15}"/>
                    </a:ext>
                  </a:extLst>
                </p14:cNvPr>
                <p14:cNvContentPartPr/>
                <p14:nvPr/>
              </p14:nvContentPartPr>
              <p14:xfrm>
                <a:off x="1512434" y="3983603"/>
                <a:ext cx="285120" cy="2829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2CEFC93-A65B-4582-96B4-3C582BFA6B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03434" y="3974603"/>
                  <a:ext cx="302760" cy="30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875422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7">
            <a:extLst>
              <a:ext uri="{FF2B5EF4-FFF2-40B4-BE49-F238E27FC236}">
                <a16:creationId xmlns:a16="http://schemas.microsoft.com/office/drawing/2014/main" id="{87EAC7F7-9FF5-4386-AF8D-C4374B75B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749" y="891198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4.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Download the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1E8342E-2AD4-41E1-ADFF-1C758C7AEE9A}"/>
              </a:ext>
            </a:extLst>
          </p:cNvPr>
          <p:cNvSpPr txBox="1"/>
          <p:nvPr/>
        </p:nvSpPr>
        <p:spPr>
          <a:xfrm>
            <a:off x="2468414" y="1624691"/>
            <a:ext cx="2856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使用</a:t>
            </a:r>
            <a:r>
              <a:rPr lang="en-US" altLang="zh-CN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SCI HUB</a:t>
            </a: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</a:t>
            </a:r>
            <a:endParaRPr lang="en-US" altLang="zh-CN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https://www.sci-hub.ren/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https://sci-hub.se/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…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E451671-C435-4340-B809-E103038CB8CA}"/>
              </a:ext>
            </a:extLst>
          </p:cNvPr>
          <p:cNvSpPr txBox="1"/>
          <p:nvPr/>
        </p:nvSpPr>
        <p:spPr>
          <a:xfrm>
            <a:off x="107131" y="3651490"/>
            <a:ext cx="219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这里输入想要查看或者下载的论文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CCAD6B9-3840-45AA-8557-151BDA620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227" y="2950310"/>
            <a:ext cx="8723373" cy="2880906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C2666AF8-6B98-4656-AA3C-6164C559B017}"/>
              </a:ext>
            </a:extLst>
          </p:cNvPr>
          <p:cNvGrpSpPr/>
          <p:nvPr/>
        </p:nvGrpSpPr>
        <p:grpSpPr>
          <a:xfrm>
            <a:off x="1183754" y="4106723"/>
            <a:ext cx="2409840" cy="932400"/>
            <a:chOff x="1183754" y="4106723"/>
            <a:chExt cx="2409840" cy="9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2463450-BFF5-4651-BAC6-5622FAF620F4}"/>
                    </a:ext>
                  </a:extLst>
                </p14:cNvPr>
                <p14:cNvContentPartPr/>
                <p14:nvPr/>
              </p14:nvContentPartPr>
              <p14:xfrm>
                <a:off x="1343234" y="4106723"/>
                <a:ext cx="2250360" cy="9324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2463450-BFF5-4651-BAC6-5622FAF620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34594" y="4097723"/>
                  <a:ext cx="226800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74D3229-B687-4D06-8E29-24C695499BC6}"/>
                    </a:ext>
                  </a:extLst>
                </p14:cNvPr>
                <p14:cNvContentPartPr/>
                <p14:nvPr/>
              </p14:nvContentPartPr>
              <p14:xfrm>
                <a:off x="1183754" y="4124003"/>
                <a:ext cx="313920" cy="438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74D3229-B687-4D06-8E29-24C695499B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74754" y="4115003"/>
                  <a:ext cx="331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3448F54-47E0-4131-86D8-ECD131809E7E}"/>
                    </a:ext>
                  </a:extLst>
                </p14:cNvPr>
                <p14:cNvContentPartPr/>
                <p14:nvPr/>
              </p14:nvContentPartPr>
              <p14:xfrm>
                <a:off x="1412714" y="4193483"/>
                <a:ext cx="277920" cy="197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3448F54-47E0-4131-86D8-ECD131809E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04074" y="4184843"/>
                  <a:ext cx="295560" cy="21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0633931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9"/>
          <p:cNvSpPr/>
          <p:nvPr/>
        </p:nvSpPr>
        <p:spPr>
          <a:xfrm>
            <a:off x="3950159" y="3301045"/>
            <a:ext cx="3634328" cy="1107996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0" hangingPunct="0">
              <a:buFont typeface="Wingdings" panose="05000000000000000000" pitchFamily="2" charset="2"/>
              <a:buNone/>
            </a:pPr>
            <a:r>
              <a:rPr lang="en-US" altLang="zh-CN" sz="6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61953578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2366964" y="72707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0.Assignment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2366964" y="1804088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9A07EB-296E-472F-AD82-A89A0B8E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328" y="2116176"/>
            <a:ext cx="6029933" cy="27593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24E35F-13AB-41E3-A85B-3ABD1D167B5B}"/>
              </a:ext>
            </a:extLst>
          </p:cNvPr>
          <p:cNvSpPr txBox="1"/>
          <p:nvPr/>
        </p:nvSpPr>
        <p:spPr>
          <a:xfrm>
            <a:off x="2724443" y="1613095"/>
            <a:ext cx="412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Assignment 1: </a:t>
            </a:r>
            <a:r>
              <a:rPr lang="en-US" altLang="zh-CN" b="0" i="0" dirty="0">
                <a:solidFill>
                  <a:srgbClr val="373A3C"/>
                </a:solidFill>
                <a:effectLst/>
                <a:latin typeface="-apple-system"/>
              </a:rPr>
              <a:t>Nominate the Topic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6EEACF-6D3F-4A8B-85F2-1FF890B39444}"/>
              </a:ext>
            </a:extLst>
          </p:cNvPr>
          <p:cNvSpPr txBox="1"/>
          <p:nvPr/>
        </p:nvSpPr>
        <p:spPr>
          <a:xfrm>
            <a:off x="2724443" y="5117324"/>
            <a:ext cx="412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Moodle</a:t>
            </a:r>
            <a:r>
              <a:rPr lang="zh-CN" altLang="en-US" dirty="0">
                <a:solidFill>
                  <a:srgbClr val="FF0000"/>
                </a:solidFill>
              </a:rPr>
              <a:t>上提交！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0145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2366964" y="72707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0.Assignment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2366964" y="1804088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24E35F-13AB-41E3-A85B-3ABD1D167B5B}"/>
              </a:ext>
            </a:extLst>
          </p:cNvPr>
          <p:cNvSpPr txBox="1"/>
          <p:nvPr/>
        </p:nvSpPr>
        <p:spPr>
          <a:xfrm>
            <a:off x="2724443" y="1613095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Assignment 2: Annotated Bibliography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5C2D21-ECD8-4E94-9EEA-15A7D6CAA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475" y="2096086"/>
            <a:ext cx="5586953" cy="40769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FBC206-BAAF-46E6-A15F-530DDC3BD3E3}"/>
              </a:ext>
            </a:extLst>
          </p:cNvPr>
          <p:cNvSpPr txBox="1"/>
          <p:nvPr/>
        </p:nvSpPr>
        <p:spPr>
          <a:xfrm>
            <a:off x="1624819" y="2829468"/>
            <a:ext cx="4632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怎么写 </a:t>
            </a:r>
            <a:r>
              <a:rPr lang="en-US" altLang="zh-CN" dirty="0"/>
              <a:t>Annotated Bibliography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余老师课件 </a:t>
            </a:r>
            <a:r>
              <a:rPr lang="en-US" altLang="zh-CN" dirty="0"/>
              <a:t>Lecture </a:t>
            </a:r>
            <a:r>
              <a:rPr lang="en-US" altLang="zh-CN"/>
              <a:t>2 page38- 39.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作业要求：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Latex</a:t>
            </a:r>
            <a:r>
              <a:rPr lang="zh-CN" altLang="en-US" dirty="0"/>
              <a:t>编写；</a:t>
            </a:r>
            <a:endParaRPr lang="en-US" altLang="zh-CN" dirty="0"/>
          </a:p>
          <a:p>
            <a:r>
              <a:rPr lang="zh-CN" altLang="en-US" dirty="0"/>
              <a:t>至少分析五篇文章；</a:t>
            </a:r>
            <a:endParaRPr lang="en-US" altLang="zh-CN" dirty="0"/>
          </a:p>
          <a:p>
            <a:r>
              <a:rPr lang="zh-CN" altLang="en-US" dirty="0"/>
              <a:t>提交纸质版；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42927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2366964" y="72707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1.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</a:rPr>
              <a:t> Topic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</a:rPr>
              <a:t>Tips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2366964" y="1804088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D6606E-67C0-4524-850E-7AE459A9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363" y="1415030"/>
            <a:ext cx="4635500" cy="39497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5766C86-4836-4D30-B0D1-547F89CAC8BE}"/>
              </a:ext>
            </a:extLst>
          </p:cNvPr>
          <p:cNvSpPr/>
          <p:nvPr/>
        </p:nvSpPr>
        <p:spPr>
          <a:xfrm>
            <a:off x="491480" y="1615815"/>
            <a:ext cx="7402513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GB" altLang="zh-CN" sz="2800" dirty="0"/>
              <a:t>In this module, we insist on a 3 part approach</a:t>
            </a:r>
          </a:p>
          <a:p>
            <a:pPr>
              <a:lnSpc>
                <a:spcPct val="90000"/>
              </a:lnSpc>
            </a:pPr>
            <a:r>
              <a:rPr lang="en-GB" altLang="zh-CN" sz="2800" dirty="0"/>
              <a:t>Part 1: Overview of your chosen broad topic</a:t>
            </a:r>
          </a:p>
          <a:p>
            <a:pPr lvl="1">
              <a:lnSpc>
                <a:spcPct val="90000"/>
              </a:lnSpc>
            </a:pPr>
            <a:r>
              <a:rPr lang="en-GB" altLang="zh-CN" sz="2000" dirty="0">
                <a:solidFill>
                  <a:schemeClr val="tx1"/>
                </a:solidFill>
              </a:rPr>
              <a:t>The field that contains your research question</a:t>
            </a:r>
          </a:p>
          <a:p>
            <a:pPr>
              <a:lnSpc>
                <a:spcPct val="90000"/>
              </a:lnSpc>
            </a:pPr>
            <a:r>
              <a:rPr lang="en-GB" altLang="zh-CN" sz="2800" dirty="0"/>
              <a:t>Part 2: Explanation of your sub-area</a:t>
            </a:r>
          </a:p>
          <a:p>
            <a:pPr lvl="1">
              <a:lnSpc>
                <a:spcPct val="90000"/>
              </a:lnSpc>
            </a:pPr>
            <a:r>
              <a:rPr lang="en-GB" altLang="zh-CN" sz="2000" dirty="0">
                <a:solidFill>
                  <a:schemeClr val="tx1"/>
                </a:solidFill>
              </a:rPr>
              <a:t>The area containing your research question</a:t>
            </a:r>
          </a:p>
          <a:p>
            <a:pPr>
              <a:lnSpc>
                <a:spcPct val="90000"/>
              </a:lnSpc>
            </a:pPr>
            <a:r>
              <a:rPr lang="en-GB" altLang="zh-CN" sz="2800" dirty="0"/>
              <a:t>Part 3: In-depth analysis of research relevant to your research question</a:t>
            </a:r>
          </a:p>
          <a:p>
            <a:pPr lvl="1">
              <a:lnSpc>
                <a:spcPct val="90000"/>
              </a:lnSpc>
            </a:pPr>
            <a:r>
              <a:rPr lang="en-GB" altLang="zh-CN" sz="2000" dirty="0">
                <a:solidFill>
                  <a:schemeClr val="tx1"/>
                </a:solidFill>
              </a:rPr>
              <a:t>Critical evaluation of the </a:t>
            </a:r>
            <a:r>
              <a:rPr lang="en-GB" altLang="zh-CN" sz="2000" i="1" dirty="0">
                <a:solidFill>
                  <a:schemeClr val="tx1"/>
                </a:solidFill>
              </a:rPr>
              <a:t>primary research papers</a:t>
            </a:r>
            <a:r>
              <a:rPr lang="en-GB" altLang="zh-CN" sz="2000" dirty="0">
                <a:solidFill>
                  <a:schemeClr val="tx1"/>
                </a:solidFill>
              </a:rPr>
              <a:t> directly related to your research question</a:t>
            </a:r>
          </a:p>
          <a:p>
            <a:pPr>
              <a:lnSpc>
                <a:spcPct val="90000"/>
              </a:lnSpc>
            </a:pPr>
            <a:endParaRPr lang="en-GB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834424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A77042-0075-427D-9B6E-368A6C0CD06C}"/>
              </a:ext>
            </a:extLst>
          </p:cNvPr>
          <p:cNvSpPr txBox="1"/>
          <p:nvPr/>
        </p:nvSpPr>
        <p:spPr>
          <a:xfrm>
            <a:off x="1669366" y="124881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>
                <a:solidFill>
                  <a:schemeClr val="accent5"/>
                </a:solidFill>
              </a:rPr>
              <a:t>The purpose of an annotated bibliography  </a:t>
            </a:r>
            <a:r>
              <a:rPr lang="zh-CN" altLang="en-US" dirty="0"/>
              <a:t>is to help the researcher capture the  </a:t>
            </a:r>
            <a:r>
              <a:rPr lang="zh-CN" altLang="en-US" dirty="0">
                <a:solidFill>
                  <a:srgbClr val="0070C0"/>
                </a:solidFill>
              </a:rPr>
              <a:t>ESSENCE</a:t>
            </a:r>
            <a:r>
              <a:rPr lang="zh-CN" altLang="en-US" dirty="0"/>
              <a:t> of published works in an area of research interest. </a:t>
            </a:r>
          </a:p>
        </p:txBody>
      </p:sp>
      <p:sp>
        <p:nvSpPr>
          <p:cNvPr id="6" name="Text Box 47">
            <a:extLst>
              <a:ext uri="{FF2B5EF4-FFF2-40B4-BE49-F238E27FC236}">
                <a16:creationId xmlns:a16="http://schemas.microsoft.com/office/drawing/2014/main" id="{D774DDAD-C84D-4278-B451-64743B696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657" y="67126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2.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</a:rPr>
              <a:t> Annotated Bibliography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DB1603-1165-40FA-B81C-4C19DC25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53" y="2187078"/>
            <a:ext cx="6334892" cy="45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363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2366964" y="72707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3.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Searching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correlated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2535776" y="1583694"/>
            <a:ext cx="4867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关注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survey 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和 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review 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类型的文章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8C959A3-DBE1-43DD-A951-5B4255DD1069}"/>
              </a:ext>
            </a:extLst>
          </p:cNvPr>
          <p:cNvSpPr txBox="1"/>
          <p:nvPr/>
        </p:nvSpPr>
        <p:spPr>
          <a:xfrm>
            <a:off x="2535776" y="2261991"/>
            <a:ext cx="487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工具：百度学术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/Google Scholar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2D9D78-0F43-4B77-BCB6-0E2AD50A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57" y="2956042"/>
            <a:ext cx="7295882" cy="31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9413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2366964" y="72707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3.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Searching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correlated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2535776" y="1583694"/>
            <a:ext cx="420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可用于判断文章的好坏的标准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8C959A3-DBE1-43DD-A951-5B4255DD1069}"/>
              </a:ext>
            </a:extLst>
          </p:cNvPr>
          <p:cNvSpPr txBox="1"/>
          <p:nvPr/>
        </p:nvSpPr>
        <p:spPr>
          <a:xfrm>
            <a:off x="5546262" y="2217447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文章的被引用的次数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2D9D78-0F43-4B77-BCB6-0E2AD50A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57" y="2956042"/>
            <a:ext cx="7295882" cy="3174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CB57EB9-18B2-4FEE-A102-36ABBE85E280}"/>
                  </a:ext>
                </a:extLst>
              </p14:cNvPr>
              <p14:cNvContentPartPr/>
              <p14:nvPr/>
            </p14:nvContentPartPr>
            <p14:xfrm>
              <a:off x="4660634" y="4201043"/>
              <a:ext cx="3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CB57EB9-18B2-4FEE-A102-36ABBE85E2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1994" y="41920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14:cNvPr>
              <p14:cNvContentPartPr/>
              <p14:nvPr/>
            </p14:nvContentPartPr>
            <p14:xfrm>
              <a:off x="5509874" y="2129243"/>
              <a:ext cx="360" cy="4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0874" y="2120603"/>
                <a:ext cx="18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14:cNvPr>
              <p14:cNvContentPartPr/>
              <p14:nvPr/>
            </p14:nvContentPartPr>
            <p14:xfrm>
              <a:off x="5448674" y="1809923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0034" y="180092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78795904-FDD0-4C28-AC60-55164B10AC42}"/>
              </a:ext>
            </a:extLst>
          </p:cNvPr>
          <p:cNvGrpSpPr/>
          <p:nvPr/>
        </p:nvGrpSpPr>
        <p:grpSpPr>
          <a:xfrm>
            <a:off x="4291274" y="2718563"/>
            <a:ext cx="2608920" cy="2422080"/>
            <a:chOff x="4291274" y="2718563"/>
            <a:chExt cx="2608920" cy="24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7C19050-CDA9-43D4-9EFE-94BD98004294}"/>
                    </a:ext>
                  </a:extLst>
                </p14:cNvPr>
                <p14:cNvContentPartPr/>
                <p14:nvPr/>
              </p14:nvContentPartPr>
              <p14:xfrm>
                <a:off x="4291274" y="4651043"/>
                <a:ext cx="871200" cy="489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7C19050-CDA9-43D4-9EFE-94BD980042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82634" y="4642043"/>
                  <a:ext cx="8888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CDA989E-F774-4698-9C8E-ED27568C22F6}"/>
                    </a:ext>
                  </a:extLst>
                </p14:cNvPr>
                <p14:cNvContentPartPr/>
                <p14:nvPr/>
              </p14:nvContentPartPr>
              <p14:xfrm>
                <a:off x="5146994" y="2786963"/>
                <a:ext cx="1564560" cy="19656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CDA989E-F774-4698-9C8E-ED27568C22F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38354" y="2777963"/>
                  <a:ext cx="1582200" cy="19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AA88893-FE3A-44A9-9CF6-F473FDF1B178}"/>
                    </a:ext>
                  </a:extLst>
                </p14:cNvPr>
                <p14:cNvContentPartPr/>
                <p14:nvPr/>
              </p14:nvContentPartPr>
              <p14:xfrm>
                <a:off x="6553154" y="2718563"/>
                <a:ext cx="347040" cy="277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AA88893-FE3A-44A9-9CF6-F473FDF1B1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44154" y="2709923"/>
                  <a:ext cx="36468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642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2366964" y="72707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3.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Searching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correlated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2535776" y="1583694"/>
            <a:ext cx="420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可用于判断文章的好坏的标准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8C959A3-DBE1-43DD-A951-5B4255DD1069}"/>
              </a:ext>
            </a:extLst>
          </p:cNvPr>
          <p:cNvSpPr txBox="1"/>
          <p:nvPr/>
        </p:nvSpPr>
        <p:spPr>
          <a:xfrm>
            <a:off x="3876895" y="2192152"/>
            <a:ext cx="6681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作者的一些信息，如所在的机构以及总被引用量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2D9D78-0F43-4B77-BCB6-0E2AD50A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4" y="2907318"/>
            <a:ext cx="7295882" cy="3174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CB57EB9-18B2-4FEE-A102-36ABBE85E280}"/>
                  </a:ext>
                </a:extLst>
              </p14:cNvPr>
              <p14:cNvContentPartPr/>
              <p14:nvPr/>
            </p14:nvContentPartPr>
            <p14:xfrm>
              <a:off x="4660634" y="4201043"/>
              <a:ext cx="3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CB57EB9-18B2-4FEE-A102-36ABBE85E2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1634" y="41920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14:cNvPr>
              <p14:cNvContentPartPr/>
              <p14:nvPr/>
            </p14:nvContentPartPr>
            <p14:xfrm>
              <a:off x="5509874" y="2129243"/>
              <a:ext cx="360" cy="4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0874" y="2119425"/>
                <a:ext cx="18000" cy="23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14:cNvPr>
              <p14:cNvContentPartPr/>
              <p14:nvPr/>
            </p14:nvContentPartPr>
            <p14:xfrm>
              <a:off x="5448674" y="1809923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9674" y="180092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605CEA-62BA-4FE6-8BD1-38241746017E}"/>
              </a:ext>
            </a:extLst>
          </p:cNvPr>
          <p:cNvGrpSpPr/>
          <p:nvPr/>
        </p:nvGrpSpPr>
        <p:grpSpPr>
          <a:xfrm>
            <a:off x="3613034" y="2742683"/>
            <a:ext cx="1725840" cy="1603080"/>
            <a:chOff x="3613034" y="2742683"/>
            <a:chExt cx="1725840" cy="16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BA79A5C-8B5B-4578-9090-B05225C48B85}"/>
                    </a:ext>
                  </a:extLst>
                </p14:cNvPr>
                <p14:cNvContentPartPr/>
                <p14:nvPr/>
              </p14:nvContentPartPr>
              <p14:xfrm>
                <a:off x="3781514" y="4277003"/>
                <a:ext cx="33120" cy="18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BA79A5C-8B5B-4578-9090-B05225C48B8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72514" y="4268363"/>
                  <a:ext cx="50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858C7E8-C9C5-484F-97B2-98DC5319EB95}"/>
                    </a:ext>
                  </a:extLst>
                </p14:cNvPr>
                <p14:cNvContentPartPr/>
                <p14:nvPr/>
              </p14:nvContentPartPr>
              <p14:xfrm>
                <a:off x="3613034" y="4003763"/>
                <a:ext cx="1725840" cy="342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858C7E8-C9C5-484F-97B2-98DC5319EB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04394" y="3995123"/>
                  <a:ext cx="17434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2763211-975E-4D4B-9EF3-B2AC4FAEEF45}"/>
                    </a:ext>
                  </a:extLst>
                </p14:cNvPr>
                <p14:cNvContentPartPr/>
                <p14:nvPr/>
              </p14:nvContentPartPr>
              <p14:xfrm>
                <a:off x="4162754" y="2742683"/>
                <a:ext cx="270000" cy="1276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2763211-975E-4D4B-9EF3-B2AC4FAEEF4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54114" y="2733683"/>
                  <a:ext cx="287640" cy="129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33839BB2-D81A-4E4A-ABEA-D4E666982FF3}"/>
                  </a:ext>
                </a:extLst>
              </p14:cNvPr>
              <p14:cNvContentPartPr/>
              <p14:nvPr/>
            </p14:nvContentPartPr>
            <p14:xfrm>
              <a:off x="4073834" y="2612363"/>
              <a:ext cx="518400" cy="27972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33839BB2-D81A-4E4A-ABEA-D4E666982FF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64834" y="2603363"/>
                <a:ext cx="536040" cy="29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A3B29F23-7813-42BA-B950-A034F6B3CD7B}"/>
              </a:ext>
            </a:extLst>
          </p:cNvPr>
          <p:cNvGrpSpPr/>
          <p:nvPr/>
        </p:nvGrpSpPr>
        <p:grpSpPr>
          <a:xfrm>
            <a:off x="5430674" y="3996923"/>
            <a:ext cx="3245760" cy="351000"/>
            <a:chOff x="5430674" y="3996923"/>
            <a:chExt cx="324576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7D1D4DD-377D-4033-8350-AB5EE7520594}"/>
                    </a:ext>
                  </a:extLst>
                </p14:cNvPr>
                <p14:cNvContentPartPr/>
                <p14:nvPr/>
              </p14:nvContentPartPr>
              <p14:xfrm>
                <a:off x="5430674" y="4005923"/>
                <a:ext cx="1476000" cy="309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7D1D4DD-377D-4033-8350-AB5EE752059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21674" y="3996923"/>
                  <a:ext cx="14936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73346F3-BCA1-407B-BF9A-EDF4E2F0A064}"/>
                    </a:ext>
                  </a:extLst>
                </p14:cNvPr>
                <p14:cNvContentPartPr/>
                <p14:nvPr/>
              </p14:nvContentPartPr>
              <p14:xfrm>
                <a:off x="5849714" y="3996923"/>
                <a:ext cx="101160" cy="39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73346F3-BCA1-407B-BF9A-EDF4E2F0A06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41074" y="3987923"/>
                  <a:ext cx="118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A9A3EFE-EB0E-4431-9EA7-15D37CFCBE10}"/>
                    </a:ext>
                  </a:extLst>
                </p14:cNvPr>
                <p14:cNvContentPartPr/>
                <p14:nvPr/>
              </p14:nvContentPartPr>
              <p14:xfrm>
                <a:off x="5870234" y="4027523"/>
                <a:ext cx="2806200" cy="320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A9A3EFE-EB0E-4431-9EA7-15D37CFCBE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61234" y="4018523"/>
                  <a:ext cx="282384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AA01DE0-80D9-4D4E-A355-F057409EEE0E}"/>
              </a:ext>
            </a:extLst>
          </p:cNvPr>
          <p:cNvGrpSpPr/>
          <p:nvPr/>
        </p:nvGrpSpPr>
        <p:grpSpPr>
          <a:xfrm>
            <a:off x="8669234" y="3387443"/>
            <a:ext cx="1016640" cy="756360"/>
            <a:chOff x="8669234" y="3387443"/>
            <a:chExt cx="1016640" cy="75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BF40A29-84DF-4251-A9D1-73C32C49B11C}"/>
                    </a:ext>
                  </a:extLst>
                </p14:cNvPr>
                <p14:cNvContentPartPr/>
                <p14:nvPr/>
              </p14:nvContentPartPr>
              <p14:xfrm>
                <a:off x="8669234" y="3578963"/>
                <a:ext cx="787320" cy="5648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BF40A29-84DF-4251-A9D1-73C32C49B1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0234" y="3570323"/>
                  <a:ext cx="80496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04CD32B-3C16-4D9D-A92C-F420545AC913}"/>
                    </a:ext>
                  </a:extLst>
                </p14:cNvPr>
                <p14:cNvContentPartPr/>
                <p14:nvPr/>
              </p14:nvContentPartPr>
              <p14:xfrm>
                <a:off x="9388154" y="3387443"/>
                <a:ext cx="297720" cy="2692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04CD32B-3C16-4D9D-A92C-F420545AC9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79154" y="3378803"/>
                  <a:ext cx="315360" cy="286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TextBox 3">
            <a:extLst>
              <a:ext uri="{FF2B5EF4-FFF2-40B4-BE49-F238E27FC236}">
                <a16:creationId xmlns:a16="http://schemas.microsoft.com/office/drawing/2014/main" id="{F03D8D11-E82D-4FD5-9222-949E10FCCDFE}"/>
              </a:ext>
            </a:extLst>
          </p:cNvPr>
          <p:cNvSpPr txBox="1"/>
          <p:nvPr/>
        </p:nvSpPr>
        <p:spPr>
          <a:xfrm>
            <a:off x="9864171" y="3185546"/>
            <a:ext cx="2210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文章所属的期刊或者会议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76897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2366964" y="727075"/>
            <a:ext cx="7402513" cy="521970"/>
          </a:xfrm>
          <a:prstGeom prst="rect">
            <a:avLst/>
          </a:prstGeom>
          <a:solidFill>
            <a:srgbClr val="31759F"/>
          </a:solidFill>
          <a:ln w="9525" algn="ctr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ED7D31"/>
              </a:buClr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3.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Searching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correlated papers</a:t>
            </a:r>
            <a:endParaRPr lang="zh-CN" altLang="en-US" sz="28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4273512" y="134825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找到更多的文章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8C959A3-DBE1-43DD-A951-5B4255DD1069}"/>
              </a:ext>
            </a:extLst>
          </p:cNvPr>
          <p:cNvSpPr txBox="1"/>
          <p:nvPr/>
        </p:nvSpPr>
        <p:spPr>
          <a:xfrm>
            <a:off x="333190" y="1889011"/>
            <a:ext cx="11525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可以在相关文章，以及这篇文章的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reference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部分寻找更多的关联文章。或者从那些文章引用这篇了这篇文章。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2D9D78-0F43-4B77-BCB6-0E2AD50A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47" y="3025441"/>
            <a:ext cx="6847374" cy="3174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14:cNvPr>
              <p14:cNvContentPartPr/>
              <p14:nvPr/>
            </p14:nvContentPartPr>
            <p14:xfrm>
              <a:off x="5509874" y="2129243"/>
              <a:ext cx="360" cy="4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05BE84B-F5AA-4394-8868-9AEC95DAEE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0874" y="2119425"/>
                <a:ext cx="18000" cy="23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14:cNvPr>
              <p14:cNvContentPartPr/>
              <p14:nvPr/>
            </p14:nvContentPartPr>
            <p14:xfrm>
              <a:off x="5448674" y="1809923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9E36EFD-A6CF-4E12-832A-49175DED86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9674" y="18009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BA79A5C-8B5B-4578-9090-B05225C48B85}"/>
                  </a:ext>
                </a:extLst>
              </p14:cNvPr>
              <p14:cNvContentPartPr/>
              <p14:nvPr/>
            </p14:nvContentPartPr>
            <p14:xfrm>
              <a:off x="3781514" y="4277003"/>
              <a:ext cx="33120" cy="18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BA79A5C-8B5B-4578-9090-B05225C48B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2514" y="4268003"/>
                <a:ext cx="507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6D820BDA-8042-45F7-B0A3-60E53D91FA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5255" y="3363853"/>
            <a:ext cx="4496171" cy="2511333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BD6EB1AF-4BD7-4525-BC1E-995B6C386EC0}"/>
              </a:ext>
            </a:extLst>
          </p:cNvPr>
          <p:cNvSpPr txBox="1"/>
          <p:nvPr/>
        </p:nvSpPr>
        <p:spPr>
          <a:xfrm>
            <a:off x="8926907" y="2811098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Reference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3B567A-BAC5-494A-8CE3-B11BBFA560F2}"/>
              </a:ext>
            </a:extLst>
          </p:cNvPr>
          <p:cNvGrpSpPr/>
          <p:nvPr/>
        </p:nvGrpSpPr>
        <p:grpSpPr>
          <a:xfrm>
            <a:off x="2114451" y="4733394"/>
            <a:ext cx="1887840" cy="471600"/>
            <a:chOff x="2114451" y="4733394"/>
            <a:chExt cx="188784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A9C1A2D-C9EE-45B3-9A6A-11D7FDF6B4E1}"/>
                    </a:ext>
                  </a:extLst>
                </p14:cNvPr>
                <p14:cNvContentPartPr/>
                <p14:nvPr/>
              </p14:nvContentPartPr>
              <p14:xfrm>
                <a:off x="2114451" y="4775874"/>
                <a:ext cx="734040" cy="3996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A9C1A2D-C9EE-45B3-9A6A-11D7FDF6B4E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05451" y="4766874"/>
                  <a:ext cx="751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799F86C-9988-4BBC-B3EF-EAFD8F1D884D}"/>
                    </a:ext>
                  </a:extLst>
                </p14:cNvPr>
                <p14:cNvContentPartPr/>
                <p14:nvPr/>
              </p14:nvContentPartPr>
              <p14:xfrm>
                <a:off x="2943171" y="4733394"/>
                <a:ext cx="1059120" cy="471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799F86C-9988-4BBC-B3EF-EAFD8F1D884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34531" y="4724394"/>
                  <a:ext cx="1076760" cy="48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6570631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u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a:spPr>
      <a:bodyPr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use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4">
        <a:dk1>
          <a:srgbClr val="163794"/>
        </a:dk1>
        <a:lt1>
          <a:srgbClr val="FFFFFF"/>
        </a:lt1>
        <a:dk2>
          <a:srgbClr val="000000"/>
        </a:dk2>
        <a:lt2>
          <a:srgbClr val="3366FF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5">
        <a:dk1>
          <a:srgbClr val="163794"/>
        </a:dk1>
        <a:lt1>
          <a:srgbClr val="FFFFFF"/>
        </a:lt1>
        <a:dk2>
          <a:srgbClr val="000000"/>
        </a:dk2>
        <a:lt2>
          <a:srgbClr val="D7D4FC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6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7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339966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DCAB8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8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33CC33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DE2AD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9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006600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B8A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0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006600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AB8A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0066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2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6699FF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6699FF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00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4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3366CC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8A00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5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9999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B9B9E7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6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9999FF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B92D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628</Words>
  <Application>Microsoft Office PowerPoint</Application>
  <PresentationFormat>宽屏</PresentationFormat>
  <Paragraphs>98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-apple-system</vt:lpstr>
      <vt:lpstr>等线</vt:lpstr>
      <vt:lpstr>黑体</vt:lpstr>
      <vt:lpstr>楷体_GB2312</vt:lpstr>
      <vt:lpstr>宋体</vt:lpstr>
      <vt:lpstr>微软雅黑</vt:lpstr>
      <vt:lpstr>Arial</vt:lpstr>
      <vt:lpstr>Calibri</vt:lpstr>
      <vt:lpstr>Goudy Stout</vt:lpstr>
      <vt:lpstr>Verdana</vt:lpstr>
      <vt:lpstr>Wingdings</vt:lpstr>
      <vt:lpstr>use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 zh</dc:creator>
  <cp:lastModifiedBy>zh f</cp:lastModifiedBy>
  <cp:revision>19</cp:revision>
  <dcterms:created xsi:type="dcterms:W3CDTF">2020-10-07T12:30:30Z</dcterms:created>
  <dcterms:modified xsi:type="dcterms:W3CDTF">2022-03-04T05:59:31Z</dcterms:modified>
</cp:coreProperties>
</file>